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9639"/>
    <a:srgbClr val="DEA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E0EF9-E53A-4D82-A8C7-2989EC473F5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E92F1C-0FD4-4BC0-A101-15D73BD9B076}">
      <dgm:prSet/>
      <dgm:spPr/>
      <dgm:t>
        <a:bodyPr/>
        <a:lstStyle/>
        <a:p>
          <a:r>
            <a:rPr lang="en-US"/>
            <a:t>INTRODUCTION </a:t>
          </a:r>
        </a:p>
      </dgm:t>
    </dgm:pt>
    <dgm:pt modelId="{ABA4DCEB-D9F4-43DA-B993-0B26F1F6D9BB}" type="parTrans" cxnId="{A3755DAD-51D2-4933-AD60-5BB018C8C9F1}">
      <dgm:prSet/>
      <dgm:spPr/>
      <dgm:t>
        <a:bodyPr/>
        <a:lstStyle/>
        <a:p>
          <a:endParaRPr lang="en-US"/>
        </a:p>
      </dgm:t>
    </dgm:pt>
    <dgm:pt modelId="{64644D2D-59A6-40E2-9BFF-2F50A748692F}" type="sibTrans" cxnId="{A3755DAD-51D2-4933-AD60-5BB018C8C9F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F1C4D1B-7AA0-4341-B5E9-9EFD5044DC8C}">
      <dgm:prSet/>
      <dgm:spPr>
        <a:ln>
          <a:solidFill>
            <a:srgbClr val="DD9639"/>
          </a:solidFill>
        </a:ln>
      </dgm:spPr>
      <dgm:t>
        <a:bodyPr/>
        <a:lstStyle/>
        <a:p>
          <a:r>
            <a:rPr lang="en-US"/>
            <a:t>COMPONENTS</a:t>
          </a:r>
        </a:p>
      </dgm:t>
    </dgm:pt>
    <dgm:pt modelId="{7BA9B680-79FE-4C90-A73D-CEE3C13A1804}" type="parTrans" cxnId="{AAF45DB8-EB69-455A-8A49-18FA48DE1400}">
      <dgm:prSet/>
      <dgm:spPr/>
      <dgm:t>
        <a:bodyPr/>
        <a:lstStyle/>
        <a:p>
          <a:endParaRPr lang="en-US"/>
        </a:p>
      </dgm:t>
    </dgm:pt>
    <dgm:pt modelId="{7217C472-4C43-4D91-91FA-B373CF72FA4D}" type="sibTrans" cxnId="{AAF45DB8-EB69-455A-8A49-18FA48DE140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A738582-D7FC-47F9-8B29-7B519649180C}">
      <dgm:prSet custT="1"/>
      <dgm:spPr>
        <a:solidFill>
          <a:srgbClr val="DEA541"/>
        </a:solidFill>
      </dgm:spPr>
      <dgm:t>
        <a:bodyPr/>
        <a:lstStyle/>
        <a:p>
          <a:r>
            <a:rPr lang="en-US" sz="1000" dirty="0"/>
            <a:t>MICROPROCESSOR </a:t>
          </a:r>
        </a:p>
      </dgm:t>
    </dgm:pt>
    <dgm:pt modelId="{776C7FF1-776D-4463-A4DB-4A96368BA7B7}" type="parTrans" cxnId="{2BFE17D1-47AE-4768-A549-6565FFF9EDB0}">
      <dgm:prSet/>
      <dgm:spPr/>
      <dgm:t>
        <a:bodyPr/>
        <a:lstStyle/>
        <a:p>
          <a:endParaRPr lang="en-US"/>
        </a:p>
      </dgm:t>
    </dgm:pt>
    <dgm:pt modelId="{18B20512-8041-468E-B347-C5DA5976272A}" type="sibTrans" cxnId="{2BFE17D1-47AE-4768-A549-6565FFF9EDB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101CB12-76D3-4CEB-BF65-E8EDFC65A35E}">
      <dgm:prSet/>
      <dgm:spPr/>
      <dgm:t>
        <a:bodyPr/>
        <a:lstStyle/>
        <a:p>
          <a:r>
            <a:rPr lang="en-US" dirty="0"/>
            <a:t>WORKING</a:t>
          </a:r>
        </a:p>
        <a:p>
          <a:r>
            <a:rPr lang="en-US" dirty="0"/>
            <a:t>PRINCIPLE </a:t>
          </a:r>
        </a:p>
      </dgm:t>
    </dgm:pt>
    <dgm:pt modelId="{0B3471B3-8DFB-45DB-9F99-9057115AF2DC}" type="parTrans" cxnId="{19E4AAD0-7F3A-42AC-BBE1-C30A77E4C55C}">
      <dgm:prSet/>
      <dgm:spPr/>
      <dgm:t>
        <a:bodyPr/>
        <a:lstStyle/>
        <a:p>
          <a:endParaRPr lang="en-US"/>
        </a:p>
      </dgm:t>
    </dgm:pt>
    <dgm:pt modelId="{916F5EA1-CD25-4F45-A2FF-858FD18B6517}" type="sibTrans" cxnId="{19E4AAD0-7F3A-42AC-BBE1-C30A77E4C55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1C3BFE7-2F1C-4463-B286-2B2AD3B5CB8D}">
      <dgm:prSet/>
      <dgm:spPr/>
      <dgm:t>
        <a:bodyPr/>
        <a:lstStyle/>
        <a:p>
          <a:r>
            <a:rPr lang="en-US"/>
            <a:t>ECONOMIC IMPORTANCE </a:t>
          </a:r>
        </a:p>
      </dgm:t>
    </dgm:pt>
    <dgm:pt modelId="{B09DD3AD-CF81-4737-B0B1-C1FD4F97DF37}" type="parTrans" cxnId="{D543BD21-B7E4-4AAD-92FD-645C7A77CCC1}">
      <dgm:prSet/>
      <dgm:spPr/>
      <dgm:t>
        <a:bodyPr/>
        <a:lstStyle/>
        <a:p>
          <a:endParaRPr lang="en-US"/>
        </a:p>
      </dgm:t>
    </dgm:pt>
    <dgm:pt modelId="{64849C57-38F8-47C1-9FBC-1857715F33BB}" type="sibTrans" cxnId="{D543BD21-B7E4-4AAD-92FD-645C7A77CCC1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291C5B83-0FE9-4392-8DAE-DF4945D3DBAE}" type="pres">
      <dgm:prSet presAssocID="{D66E0EF9-E53A-4D82-A8C7-2989EC473F56}" presName="Name0" presStyleCnt="0">
        <dgm:presLayoutVars>
          <dgm:animLvl val="lvl"/>
          <dgm:resizeHandles val="exact"/>
        </dgm:presLayoutVars>
      </dgm:prSet>
      <dgm:spPr/>
    </dgm:pt>
    <dgm:pt modelId="{0366B768-981C-44A3-8D26-E5976A27C6E6}" type="pres">
      <dgm:prSet presAssocID="{AEE92F1C-0FD4-4BC0-A101-15D73BD9B076}" presName="compositeNode" presStyleCnt="0">
        <dgm:presLayoutVars>
          <dgm:bulletEnabled val="1"/>
        </dgm:presLayoutVars>
      </dgm:prSet>
      <dgm:spPr/>
    </dgm:pt>
    <dgm:pt modelId="{95840EB2-D3D5-47FC-981F-CE813594248C}" type="pres">
      <dgm:prSet presAssocID="{AEE92F1C-0FD4-4BC0-A101-15D73BD9B076}" presName="bgRect" presStyleLbl="alignNode1" presStyleIdx="0" presStyleCnt="5"/>
      <dgm:spPr/>
    </dgm:pt>
    <dgm:pt modelId="{E42944DD-1BAB-4984-8FF8-B392B4283E6A}" type="pres">
      <dgm:prSet presAssocID="{64644D2D-59A6-40E2-9BFF-2F50A748692F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EB5F7B5D-9316-4380-9CDF-A87B6893BC18}" type="pres">
      <dgm:prSet presAssocID="{AEE92F1C-0FD4-4BC0-A101-15D73BD9B076}" presName="nodeRect" presStyleLbl="alignNode1" presStyleIdx="0" presStyleCnt="5">
        <dgm:presLayoutVars>
          <dgm:bulletEnabled val="1"/>
        </dgm:presLayoutVars>
      </dgm:prSet>
      <dgm:spPr/>
    </dgm:pt>
    <dgm:pt modelId="{E67C123B-BAC0-41F2-811C-EA4A8FE0570A}" type="pres">
      <dgm:prSet presAssocID="{64644D2D-59A6-40E2-9BFF-2F50A748692F}" presName="sibTrans" presStyleCnt="0"/>
      <dgm:spPr/>
    </dgm:pt>
    <dgm:pt modelId="{F723483B-0163-423D-817E-233D2E52036F}" type="pres">
      <dgm:prSet presAssocID="{7F1C4D1B-7AA0-4341-B5E9-9EFD5044DC8C}" presName="compositeNode" presStyleCnt="0">
        <dgm:presLayoutVars>
          <dgm:bulletEnabled val="1"/>
        </dgm:presLayoutVars>
      </dgm:prSet>
      <dgm:spPr/>
    </dgm:pt>
    <dgm:pt modelId="{6B6EF436-0558-416A-947A-38E4A626E980}" type="pres">
      <dgm:prSet presAssocID="{7F1C4D1B-7AA0-4341-B5E9-9EFD5044DC8C}" presName="bgRect" presStyleLbl="alignNode1" presStyleIdx="1" presStyleCnt="5"/>
      <dgm:spPr/>
    </dgm:pt>
    <dgm:pt modelId="{62086B69-D5AB-4019-91F6-0E2F71A5B512}" type="pres">
      <dgm:prSet presAssocID="{7217C472-4C43-4D91-91FA-B373CF72FA4D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4360688F-738C-4DFE-A497-52BEE286179C}" type="pres">
      <dgm:prSet presAssocID="{7F1C4D1B-7AA0-4341-B5E9-9EFD5044DC8C}" presName="nodeRect" presStyleLbl="alignNode1" presStyleIdx="1" presStyleCnt="5">
        <dgm:presLayoutVars>
          <dgm:bulletEnabled val="1"/>
        </dgm:presLayoutVars>
      </dgm:prSet>
      <dgm:spPr/>
    </dgm:pt>
    <dgm:pt modelId="{E7A2483C-1D0F-4C12-95E9-B197A7F35BF3}" type="pres">
      <dgm:prSet presAssocID="{7217C472-4C43-4D91-91FA-B373CF72FA4D}" presName="sibTrans" presStyleCnt="0"/>
      <dgm:spPr/>
    </dgm:pt>
    <dgm:pt modelId="{25357A7B-A4F2-4630-BFF5-A70CAAA75788}" type="pres">
      <dgm:prSet presAssocID="{5A738582-D7FC-47F9-8B29-7B519649180C}" presName="compositeNode" presStyleCnt="0">
        <dgm:presLayoutVars>
          <dgm:bulletEnabled val="1"/>
        </dgm:presLayoutVars>
      </dgm:prSet>
      <dgm:spPr/>
    </dgm:pt>
    <dgm:pt modelId="{56BB653A-2945-4A81-9E0C-05D156ED61FD}" type="pres">
      <dgm:prSet presAssocID="{5A738582-D7FC-47F9-8B29-7B519649180C}" presName="bgRect" presStyleLbl="alignNode1" presStyleIdx="2" presStyleCnt="5"/>
      <dgm:spPr/>
    </dgm:pt>
    <dgm:pt modelId="{1429F2AB-AB78-4C93-A573-101F9DA7DD77}" type="pres">
      <dgm:prSet presAssocID="{18B20512-8041-468E-B347-C5DA5976272A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DE871C40-634D-41F9-90E8-29DA5B1D8B47}" type="pres">
      <dgm:prSet presAssocID="{5A738582-D7FC-47F9-8B29-7B519649180C}" presName="nodeRect" presStyleLbl="alignNode1" presStyleIdx="2" presStyleCnt="5">
        <dgm:presLayoutVars>
          <dgm:bulletEnabled val="1"/>
        </dgm:presLayoutVars>
      </dgm:prSet>
      <dgm:spPr/>
    </dgm:pt>
    <dgm:pt modelId="{F7E40241-CF27-4E44-9D1F-8B9571147207}" type="pres">
      <dgm:prSet presAssocID="{18B20512-8041-468E-B347-C5DA5976272A}" presName="sibTrans" presStyleCnt="0"/>
      <dgm:spPr/>
    </dgm:pt>
    <dgm:pt modelId="{ED67DB1C-1DF6-4DE4-A8E7-ACCCD4A4F2DC}" type="pres">
      <dgm:prSet presAssocID="{5101CB12-76D3-4CEB-BF65-E8EDFC65A35E}" presName="compositeNode" presStyleCnt="0">
        <dgm:presLayoutVars>
          <dgm:bulletEnabled val="1"/>
        </dgm:presLayoutVars>
      </dgm:prSet>
      <dgm:spPr/>
    </dgm:pt>
    <dgm:pt modelId="{37C3044F-C066-4012-B110-8215CFA3A621}" type="pres">
      <dgm:prSet presAssocID="{5101CB12-76D3-4CEB-BF65-E8EDFC65A35E}" presName="bgRect" presStyleLbl="alignNode1" presStyleIdx="3" presStyleCnt="5"/>
      <dgm:spPr/>
    </dgm:pt>
    <dgm:pt modelId="{CDB49B62-F267-4D52-B493-F6F945D85D39}" type="pres">
      <dgm:prSet presAssocID="{916F5EA1-CD25-4F45-A2FF-858FD18B6517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CA2CD480-25CA-4500-905C-FA414A39DD4E}" type="pres">
      <dgm:prSet presAssocID="{5101CB12-76D3-4CEB-BF65-E8EDFC65A35E}" presName="nodeRect" presStyleLbl="alignNode1" presStyleIdx="3" presStyleCnt="5">
        <dgm:presLayoutVars>
          <dgm:bulletEnabled val="1"/>
        </dgm:presLayoutVars>
      </dgm:prSet>
      <dgm:spPr/>
    </dgm:pt>
    <dgm:pt modelId="{58A0E79C-3FCD-46D8-8300-FC4593D30E28}" type="pres">
      <dgm:prSet presAssocID="{916F5EA1-CD25-4F45-A2FF-858FD18B6517}" presName="sibTrans" presStyleCnt="0"/>
      <dgm:spPr/>
    </dgm:pt>
    <dgm:pt modelId="{F4B1B4A5-3655-4161-92BD-CAF0F2490B65}" type="pres">
      <dgm:prSet presAssocID="{F1C3BFE7-2F1C-4463-B286-2B2AD3B5CB8D}" presName="compositeNode" presStyleCnt="0">
        <dgm:presLayoutVars>
          <dgm:bulletEnabled val="1"/>
        </dgm:presLayoutVars>
      </dgm:prSet>
      <dgm:spPr/>
    </dgm:pt>
    <dgm:pt modelId="{760DBF1E-88E7-41C2-A1AF-76E3CD602300}" type="pres">
      <dgm:prSet presAssocID="{F1C3BFE7-2F1C-4463-B286-2B2AD3B5CB8D}" presName="bgRect" presStyleLbl="alignNode1" presStyleIdx="4" presStyleCnt="5"/>
      <dgm:spPr/>
    </dgm:pt>
    <dgm:pt modelId="{FDA9E64C-9E2F-4094-AEC6-0C27D8777E44}" type="pres">
      <dgm:prSet presAssocID="{64849C57-38F8-47C1-9FBC-1857715F33BB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BEB00AB-C8F8-4E83-AC71-317BDEC964DD}" type="pres">
      <dgm:prSet presAssocID="{F1C3BFE7-2F1C-4463-B286-2B2AD3B5CB8D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B63F0500-2E92-4BEE-BC4D-24D1AF3F6BFA}" type="presOf" srcId="{916F5EA1-CD25-4F45-A2FF-858FD18B6517}" destId="{CDB49B62-F267-4D52-B493-F6F945D85D39}" srcOrd="0" destOrd="0" presId="urn:microsoft.com/office/officeart/2016/7/layout/LinearBlockProcessNumbered"/>
    <dgm:cxn modelId="{2A247A0B-DF76-49AF-9D0A-262E4A6E420B}" type="presOf" srcId="{7F1C4D1B-7AA0-4341-B5E9-9EFD5044DC8C}" destId="{6B6EF436-0558-416A-947A-38E4A626E980}" srcOrd="0" destOrd="0" presId="urn:microsoft.com/office/officeart/2016/7/layout/LinearBlockProcessNumbered"/>
    <dgm:cxn modelId="{E0066A12-E1A1-4B14-B614-6788E4C0FC59}" type="presOf" srcId="{64849C57-38F8-47C1-9FBC-1857715F33BB}" destId="{FDA9E64C-9E2F-4094-AEC6-0C27D8777E44}" srcOrd="0" destOrd="0" presId="urn:microsoft.com/office/officeart/2016/7/layout/LinearBlockProcessNumbered"/>
    <dgm:cxn modelId="{D543BD21-B7E4-4AAD-92FD-645C7A77CCC1}" srcId="{D66E0EF9-E53A-4D82-A8C7-2989EC473F56}" destId="{F1C3BFE7-2F1C-4463-B286-2B2AD3B5CB8D}" srcOrd="4" destOrd="0" parTransId="{B09DD3AD-CF81-4737-B0B1-C1FD4F97DF37}" sibTransId="{64849C57-38F8-47C1-9FBC-1857715F33BB}"/>
    <dgm:cxn modelId="{3B10872E-0A23-42C4-9E7A-BA2D6DA00D6B}" type="presOf" srcId="{5101CB12-76D3-4CEB-BF65-E8EDFC65A35E}" destId="{CA2CD480-25CA-4500-905C-FA414A39DD4E}" srcOrd="1" destOrd="0" presId="urn:microsoft.com/office/officeart/2016/7/layout/LinearBlockProcessNumbered"/>
    <dgm:cxn modelId="{93523F30-4A20-4C52-BCC8-B4A7292405A1}" type="presOf" srcId="{F1C3BFE7-2F1C-4463-B286-2B2AD3B5CB8D}" destId="{760DBF1E-88E7-41C2-A1AF-76E3CD602300}" srcOrd="0" destOrd="0" presId="urn:microsoft.com/office/officeart/2016/7/layout/LinearBlockProcessNumbered"/>
    <dgm:cxn modelId="{A9BB1F35-B551-4628-B0D5-D288EFC14287}" type="presOf" srcId="{7217C472-4C43-4D91-91FA-B373CF72FA4D}" destId="{62086B69-D5AB-4019-91F6-0E2F71A5B512}" srcOrd="0" destOrd="0" presId="urn:microsoft.com/office/officeart/2016/7/layout/LinearBlockProcessNumbered"/>
    <dgm:cxn modelId="{83E9F772-598A-4612-AB29-53ABF3DB4B66}" type="presOf" srcId="{AEE92F1C-0FD4-4BC0-A101-15D73BD9B076}" destId="{EB5F7B5D-9316-4380-9CDF-A87B6893BC18}" srcOrd="1" destOrd="0" presId="urn:microsoft.com/office/officeart/2016/7/layout/LinearBlockProcessNumbered"/>
    <dgm:cxn modelId="{3973D576-8144-4047-B0A8-F97DE1BE2E39}" type="presOf" srcId="{5A738582-D7FC-47F9-8B29-7B519649180C}" destId="{56BB653A-2945-4A81-9E0C-05D156ED61FD}" srcOrd="0" destOrd="0" presId="urn:microsoft.com/office/officeart/2016/7/layout/LinearBlockProcessNumbered"/>
    <dgm:cxn modelId="{62035F7E-AA0C-48CD-9FC1-4C9852F35195}" type="presOf" srcId="{18B20512-8041-468E-B347-C5DA5976272A}" destId="{1429F2AB-AB78-4C93-A573-101F9DA7DD77}" srcOrd="0" destOrd="0" presId="urn:microsoft.com/office/officeart/2016/7/layout/LinearBlockProcessNumbered"/>
    <dgm:cxn modelId="{5DC6EB83-9F26-421E-AC18-B40B8C295630}" type="presOf" srcId="{AEE92F1C-0FD4-4BC0-A101-15D73BD9B076}" destId="{95840EB2-D3D5-47FC-981F-CE813594248C}" srcOrd="0" destOrd="0" presId="urn:microsoft.com/office/officeart/2016/7/layout/LinearBlockProcessNumbered"/>
    <dgm:cxn modelId="{D3ABF68E-B105-4E14-8D94-50C2678572F5}" type="presOf" srcId="{D66E0EF9-E53A-4D82-A8C7-2989EC473F56}" destId="{291C5B83-0FE9-4392-8DAE-DF4945D3DBAE}" srcOrd="0" destOrd="0" presId="urn:microsoft.com/office/officeart/2016/7/layout/LinearBlockProcessNumbered"/>
    <dgm:cxn modelId="{187CE29C-71ED-47EE-A273-630672BDC131}" type="presOf" srcId="{F1C3BFE7-2F1C-4463-B286-2B2AD3B5CB8D}" destId="{DBEB00AB-C8F8-4E83-AC71-317BDEC964DD}" srcOrd="1" destOrd="0" presId="urn:microsoft.com/office/officeart/2016/7/layout/LinearBlockProcessNumbered"/>
    <dgm:cxn modelId="{A3755DAD-51D2-4933-AD60-5BB018C8C9F1}" srcId="{D66E0EF9-E53A-4D82-A8C7-2989EC473F56}" destId="{AEE92F1C-0FD4-4BC0-A101-15D73BD9B076}" srcOrd="0" destOrd="0" parTransId="{ABA4DCEB-D9F4-43DA-B993-0B26F1F6D9BB}" sibTransId="{64644D2D-59A6-40E2-9BFF-2F50A748692F}"/>
    <dgm:cxn modelId="{AAF45DB8-EB69-455A-8A49-18FA48DE1400}" srcId="{D66E0EF9-E53A-4D82-A8C7-2989EC473F56}" destId="{7F1C4D1B-7AA0-4341-B5E9-9EFD5044DC8C}" srcOrd="1" destOrd="0" parTransId="{7BA9B680-79FE-4C90-A73D-CEE3C13A1804}" sibTransId="{7217C472-4C43-4D91-91FA-B373CF72FA4D}"/>
    <dgm:cxn modelId="{C339F5BC-4D02-402D-B1A1-43DD129E5BC8}" type="presOf" srcId="{7F1C4D1B-7AA0-4341-B5E9-9EFD5044DC8C}" destId="{4360688F-738C-4DFE-A497-52BEE286179C}" srcOrd="1" destOrd="0" presId="urn:microsoft.com/office/officeart/2016/7/layout/LinearBlockProcessNumbered"/>
    <dgm:cxn modelId="{0AA56BC7-61AF-47E5-84A3-835E52B02226}" type="presOf" srcId="{5101CB12-76D3-4CEB-BF65-E8EDFC65A35E}" destId="{37C3044F-C066-4012-B110-8215CFA3A621}" srcOrd="0" destOrd="0" presId="urn:microsoft.com/office/officeart/2016/7/layout/LinearBlockProcessNumbered"/>
    <dgm:cxn modelId="{5F8A22CC-AE64-46C1-A622-3351837D3E3F}" type="presOf" srcId="{64644D2D-59A6-40E2-9BFF-2F50A748692F}" destId="{E42944DD-1BAB-4984-8FF8-B392B4283E6A}" srcOrd="0" destOrd="0" presId="urn:microsoft.com/office/officeart/2016/7/layout/LinearBlockProcessNumbered"/>
    <dgm:cxn modelId="{19E4AAD0-7F3A-42AC-BBE1-C30A77E4C55C}" srcId="{D66E0EF9-E53A-4D82-A8C7-2989EC473F56}" destId="{5101CB12-76D3-4CEB-BF65-E8EDFC65A35E}" srcOrd="3" destOrd="0" parTransId="{0B3471B3-8DFB-45DB-9F99-9057115AF2DC}" sibTransId="{916F5EA1-CD25-4F45-A2FF-858FD18B6517}"/>
    <dgm:cxn modelId="{2BFE17D1-47AE-4768-A549-6565FFF9EDB0}" srcId="{D66E0EF9-E53A-4D82-A8C7-2989EC473F56}" destId="{5A738582-D7FC-47F9-8B29-7B519649180C}" srcOrd="2" destOrd="0" parTransId="{776C7FF1-776D-4463-A4DB-4A96368BA7B7}" sibTransId="{18B20512-8041-468E-B347-C5DA5976272A}"/>
    <dgm:cxn modelId="{752024F8-4B84-41D9-8E49-F1C4923391E2}" type="presOf" srcId="{5A738582-D7FC-47F9-8B29-7B519649180C}" destId="{DE871C40-634D-41F9-90E8-29DA5B1D8B47}" srcOrd="1" destOrd="0" presId="urn:microsoft.com/office/officeart/2016/7/layout/LinearBlockProcessNumbered"/>
    <dgm:cxn modelId="{AC327BE9-CF02-4613-8B7F-74B2ABC88841}" type="presParOf" srcId="{291C5B83-0FE9-4392-8DAE-DF4945D3DBAE}" destId="{0366B768-981C-44A3-8D26-E5976A27C6E6}" srcOrd="0" destOrd="0" presId="urn:microsoft.com/office/officeart/2016/7/layout/LinearBlockProcessNumbered"/>
    <dgm:cxn modelId="{9AB98986-3021-45FF-B293-0964806917C0}" type="presParOf" srcId="{0366B768-981C-44A3-8D26-E5976A27C6E6}" destId="{95840EB2-D3D5-47FC-981F-CE813594248C}" srcOrd="0" destOrd="0" presId="urn:microsoft.com/office/officeart/2016/7/layout/LinearBlockProcessNumbered"/>
    <dgm:cxn modelId="{BFE8B130-8AA9-4572-A12E-07E1C33CC32C}" type="presParOf" srcId="{0366B768-981C-44A3-8D26-E5976A27C6E6}" destId="{E42944DD-1BAB-4984-8FF8-B392B4283E6A}" srcOrd="1" destOrd="0" presId="urn:microsoft.com/office/officeart/2016/7/layout/LinearBlockProcessNumbered"/>
    <dgm:cxn modelId="{CE8B2D23-04ED-4614-B5C2-6D6C2F12A089}" type="presParOf" srcId="{0366B768-981C-44A3-8D26-E5976A27C6E6}" destId="{EB5F7B5D-9316-4380-9CDF-A87B6893BC18}" srcOrd="2" destOrd="0" presId="urn:microsoft.com/office/officeart/2016/7/layout/LinearBlockProcessNumbered"/>
    <dgm:cxn modelId="{DCAB5385-1A09-4023-87A1-B44086A1B013}" type="presParOf" srcId="{291C5B83-0FE9-4392-8DAE-DF4945D3DBAE}" destId="{E67C123B-BAC0-41F2-811C-EA4A8FE0570A}" srcOrd="1" destOrd="0" presId="urn:microsoft.com/office/officeart/2016/7/layout/LinearBlockProcessNumbered"/>
    <dgm:cxn modelId="{9AB43673-92B3-4DBC-A55F-AA4FF5408D31}" type="presParOf" srcId="{291C5B83-0FE9-4392-8DAE-DF4945D3DBAE}" destId="{F723483B-0163-423D-817E-233D2E52036F}" srcOrd="2" destOrd="0" presId="urn:microsoft.com/office/officeart/2016/7/layout/LinearBlockProcessNumbered"/>
    <dgm:cxn modelId="{B8338902-FD68-4866-AD94-6DB08874B7F3}" type="presParOf" srcId="{F723483B-0163-423D-817E-233D2E52036F}" destId="{6B6EF436-0558-416A-947A-38E4A626E980}" srcOrd="0" destOrd="0" presId="urn:microsoft.com/office/officeart/2016/7/layout/LinearBlockProcessNumbered"/>
    <dgm:cxn modelId="{326905A1-3AC1-4FEE-A9DC-D5AF89628859}" type="presParOf" srcId="{F723483B-0163-423D-817E-233D2E52036F}" destId="{62086B69-D5AB-4019-91F6-0E2F71A5B512}" srcOrd="1" destOrd="0" presId="urn:microsoft.com/office/officeart/2016/7/layout/LinearBlockProcessNumbered"/>
    <dgm:cxn modelId="{451DFB8F-C6B4-48B8-8311-F798310DB72B}" type="presParOf" srcId="{F723483B-0163-423D-817E-233D2E52036F}" destId="{4360688F-738C-4DFE-A497-52BEE286179C}" srcOrd="2" destOrd="0" presId="urn:microsoft.com/office/officeart/2016/7/layout/LinearBlockProcessNumbered"/>
    <dgm:cxn modelId="{C8F9ADD8-3746-4A0B-8F61-6A47DF5F6096}" type="presParOf" srcId="{291C5B83-0FE9-4392-8DAE-DF4945D3DBAE}" destId="{E7A2483C-1D0F-4C12-95E9-B197A7F35BF3}" srcOrd="3" destOrd="0" presId="urn:microsoft.com/office/officeart/2016/7/layout/LinearBlockProcessNumbered"/>
    <dgm:cxn modelId="{A9C5B47A-5241-4337-BF50-00AB52BADB91}" type="presParOf" srcId="{291C5B83-0FE9-4392-8DAE-DF4945D3DBAE}" destId="{25357A7B-A4F2-4630-BFF5-A70CAAA75788}" srcOrd="4" destOrd="0" presId="urn:microsoft.com/office/officeart/2016/7/layout/LinearBlockProcessNumbered"/>
    <dgm:cxn modelId="{C991F1AB-181C-45AF-ACEE-04A98D468D9D}" type="presParOf" srcId="{25357A7B-A4F2-4630-BFF5-A70CAAA75788}" destId="{56BB653A-2945-4A81-9E0C-05D156ED61FD}" srcOrd="0" destOrd="0" presId="urn:microsoft.com/office/officeart/2016/7/layout/LinearBlockProcessNumbered"/>
    <dgm:cxn modelId="{205EEE84-2BD5-4571-8890-90C476AE012D}" type="presParOf" srcId="{25357A7B-A4F2-4630-BFF5-A70CAAA75788}" destId="{1429F2AB-AB78-4C93-A573-101F9DA7DD77}" srcOrd="1" destOrd="0" presId="urn:microsoft.com/office/officeart/2016/7/layout/LinearBlockProcessNumbered"/>
    <dgm:cxn modelId="{BFF2447B-E511-4B93-B458-09071A3B5787}" type="presParOf" srcId="{25357A7B-A4F2-4630-BFF5-A70CAAA75788}" destId="{DE871C40-634D-41F9-90E8-29DA5B1D8B47}" srcOrd="2" destOrd="0" presId="urn:microsoft.com/office/officeart/2016/7/layout/LinearBlockProcessNumbered"/>
    <dgm:cxn modelId="{78FF8172-B849-4633-BAC2-119C5576F74F}" type="presParOf" srcId="{291C5B83-0FE9-4392-8DAE-DF4945D3DBAE}" destId="{F7E40241-CF27-4E44-9D1F-8B9571147207}" srcOrd="5" destOrd="0" presId="urn:microsoft.com/office/officeart/2016/7/layout/LinearBlockProcessNumbered"/>
    <dgm:cxn modelId="{CBA8FA8D-B3B1-4171-9EF9-0FC1D4EEC20B}" type="presParOf" srcId="{291C5B83-0FE9-4392-8DAE-DF4945D3DBAE}" destId="{ED67DB1C-1DF6-4DE4-A8E7-ACCCD4A4F2DC}" srcOrd="6" destOrd="0" presId="urn:microsoft.com/office/officeart/2016/7/layout/LinearBlockProcessNumbered"/>
    <dgm:cxn modelId="{1A6757E2-80FF-4B9B-99C1-BAC6FCD875B3}" type="presParOf" srcId="{ED67DB1C-1DF6-4DE4-A8E7-ACCCD4A4F2DC}" destId="{37C3044F-C066-4012-B110-8215CFA3A621}" srcOrd="0" destOrd="0" presId="urn:microsoft.com/office/officeart/2016/7/layout/LinearBlockProcessNumbered"/>
    <dgm:cxn modelId="{85C872E9-8A55-457B-81E3-3AC71633E333}" type="presParOf" srcId="{ED67DB1C-1DF6-4DE4-A8E7-ACCCD4A4F2DC}" destId="{CDB49B62-F267-4D52-B493-F6F945D85D39}" srcOrd="1" destOrd="0" presId="urn:microsoft.com/office/officeart/2016/7/layout/LinearBlockProcessNumbered"/>
    <dgm:cxn modelId="{ACF2C98F-CA80-4C17-9AE5-3DCB69FD663F}" type="presParOf" srcId="{ED67DB1C-1DF6-4DE4-A8E7-ACCCD4A4F2DC}" destId="{CA2CD480-25CA-4500-905C-FA414A39DD4E}" srcOrd="2" destOrd="0" presId="urn:microsoft.com/office/officeart/2016/7/layout/LinearBlockProcessNumbered"/>
    <dgm:cxn modelId="{89427985-B967-4BEE-BCE3-ED6000F105C0}" type="presParOf" srcId="{291C5B83-0FE9-4392-8DAE-DF4945D3DBAE}" destId="{58A0E79C-3FCD-46D8-8300-FC4593D30E28}" srcOrd="7" destOrd="0" presId="urn:microsoft.com/office/officeart/2016/7/layout/LinearBlockProcessNumbered"/>
    <dgm:cxn modelId="{02C965B3-B975-499B-81E7-9ABE05F5DC31}" type="presParOf" srcId="{291C5B83-0FE9-4392-8DAE-DF4945D3DBAE}" destId="{F4B1B4A5-3655-4161-92BD-CAF0F2490B65}" srcOrd="8" destOrd="0" presId="urn:microsoft.com/office/officeart/2016/7/layout/LinearBlockProcessNumbered"/>
    <dgm:cxn modelId="{1B3B8F23-9949-4C6E-A006-EDAA192F7ECC}" type="presParOf" srcId="{F4B1B4A5-3655-4161-92BD-CAF0F2490B65}" destId="{760DBF1E-88E7-41C2-A1AF-76E3CD602300}" srcOrd="0" destOrd="0" presId="urn:microsoft.com/office/officeart/2016/7/layout/LinearBlockProcessNumbered"/>
    <dgm:cxn modelId="{AF46C740-B682-4847-9605-54C0FF0763F9}" type="presParOf" srcId="{F4B1B4A5-3655-4161-92BD-CAF0F2490B65}" destId="{FDA9E64C-9E2F-4094-AEC6-0C27D8777E44}" srcOrd="1" destOrd="0" presId="urn:microsoft.com/office/officeart/2016/7/layout/LinearBlockProcessNumbered"/>
    <dgm:cxn modelId="{C4AE9B2D-0417-4C75-BC7B-2F2B561DF00A}" type="presParOf" srcId="{F4B1B4A5-3655-4161-92BD-CAF0F2490B65}" destId="{DBEB00AB-C8F8-4E83-AC71-317BDEC964D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1F6BB-6F21-481C-BE14-CEC1828C374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AAB272-9863-480F-B646-B9321F30101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When a sensor is on the black line it reads 0 and when it is on the bright surface it reads 1. </a:t>
          </a:r>
        </a:p>
      </dgm:t>
    </dgm:pt>
    <dgm:pt modelId="{78E626BC-7AFC-4632-A09D-B6CAEEC73696}" type="parTrans" cxnId="{9913A39B-D397-4D1D-8F80-EBA8E0AFC78B}">
      <dgm:prSet/>
      <dgm:spPr/>
      <dgm:t>
        <a:bodyPr/>
        <a:lstStyle/>
        <a:p>
          <a:endParaRPr lang="en-US"/>
        </a:p>
      </dgm:t>
    </dgm:pt>
    <dgm:pt modelId="{6DFA78E5-293E-4771-A054-9FCA1D01AF52}" type="sibTrans" cxnId="{9913A39B-D397-4D1D-8F80-EBA8E0AFC78B}">
      <dgm:prSet phldrT="1"/>
      <dgm:spPr>
        <a:ln w="34925">
          <a:solidFill>
            <a:schemeClr val="accent2"/>
          </a:solidFill>
        </a:ln>
      </dgm:spPr>
      <dgm:t>
        <a:bodyPr/>
        <a:lstStyle/>
        <a:p>
          <a:r>
            <a:rPr lang="en-US" dirty="0"/>
            <a:t>1</a:t>
          </a:r>
        </a:p>
      </dgm:t>
    </dgm:pt>
    <dgm:pt modelId="{11B6AE00-4EC1-465F-8E7C-0D9F18696F58}">
      <dgm:prSet/>
      <dgm:spPr/>
      <dgm:t>
        <a:bodyPr/>
        <a:lstStyle/>
        <a:p>
          <a:r>
            <a:rPr lang="en-US" dirty="0"/>
            <a:t>When left sensor comes in white region then right motor stops while left motor continue to move so that right turn takes place and robot returns on white line. </a:t>
          </a:r>
        </a:p>
      </dgm:t>
    </dgm:pt>
    <dgm:pt modelId="{FB77619D-35B9-4FB5-BEC8-D93586A16E4C}" type="parTrans" cxnId="{C7C126BA-8533-4304-8083-D8F9EF7D3B88}">
      <dgm:prSet/>
      <dgm:spPr/>
      <dgm:t>
        <a:bodyPr/>
        <a:lstStyle/>
        <a:p>
          <a:endParaRPr lang="en-US"/>
        </a:p>
      </dgm:t>
    </dgm:pt>
    <dgm:pt modelId="{89DE019F-9F88-44A7-958F-C87CEB5180D6}" type="sibTrans" cxnId="{C7C126BA-8533-4304-8083-D8F9EF7D3B88}">
      <dgm:prSet phldrT="2"/>
      <dgm:spPr>
        <a:ln w="34925">
          <a:solidFill>
            <a:schemeClr val="accent2"/>
          </a:solidFill>
        </a:ln>
      </dgm:spPr>
      <dgm:t>
        <a:bodyPr/>
        <a:lstStyle/>
        <a:p>
          <a:r>
            <a:rPr lang="en-US"/>
            <a:t>2</a:t>
          </a:r>
        </a:p>
      </dgm:t>
    </dgm:pt>
    <dgm:pt modelId="{A25473CA-3E96-488A-9B3B-316A9DD593F5}">
      <dgm:prSet/>
      <dgm:spPr/>
      <dgm:t>
        <a:bodyPr/>
        <a:lstStyle/>
        <a:p>
          <a:r>
            <a:rPr lang="en-US" dirty="0"/>
            <a:t>First sensor which is to the right will become low as that sensor will be facing the black line and the remaining sensors response will </a:t>
          </a:r>
          <a:r>
            <a:rPr lang="en-US"/>
            <a:t>be high.</a:t>
          </a:r>
          <a:endParaRPr lang="en-US" dirty="0"/>
        </a:p>
      </dgm:t>
    </dgm:pt>
    <dgm:pt modelId="{B276BA05-20BB-48A4-9F87-19E3AB05B206}" type="parTrans" cxnId="{6DD741C6-D26E-4CF3-A6F1-8F4C876F48CC}">
      <dgm:prSet/>
      <dgm:spPr/>
      <dgm:t>
        <a:bodyPr/>
        <a:lstStyle/>
        <a:p>
          <a:endParaRPr lang="en-US"/>
        </a:p>
      </dgm:t>
    </dgm:pt>
    <dgm:pt modelId="{5E0732B2-B390-4398-B44B-1229AA1E0A54}" type="sibTrans" cxnId="{6DD741C6-D26E-4CF3-A6F1-8F4C876F48CC}">
      <dgm:prSet phldrT="3"/>
      <dgm:spPr>
        <a:ln w="34925">
          <a:solidFill>
            <a:schemeClr val="accent2"/>
          </a:solidFill>
        </a:ln>
      </dgm:spPr>
      <dgm:t>
        <a:bodyPr/>
        <a:lstStyle/>
        <a:p>
          <a:r>
            <a:rPr lang="en-US"/>
            <a:t>3</a:t>
          </a:r>
        </a:p>
      </dgm:t>
    </dgm:pt>
    <dgm:pt modelId="{C5563173-5A61-47B1-91F0-AB48DC603AB6}">
      <dgm:prSet/>
      <dgm:spPr/>
      <dgm:t>
        <a:bodyPr/>
        <a:lstStyle/>
        <a:p>
          <a:r>
            <a:rPr lang="en-US" dirty="0"/>
            <a:t>When right sensor comes in white region then left motor stops while right motor continue to move so that left turn takes place and robot returns on white line.</a:t>
          </a:r>
        </a:p>
      </dgm:t>
    </dgm:pt>
    <dgm:pt modelId="{C5A849EC-A02E-430B-827B-775DD74606D4}" type="parTrans" cxnId="{5C368885-87A6-4B0C-96DE-B8F64A55DCC0}">
      <dgm:prSet/>
      <dgm:spPr/>
      <dgm:t>
        <a:bodyPr/>
        <a:lstStyle/>
        <a:p>
          <a:endParaRPr lang="en-US"/>
        </a:p>
      </dgm:t>
    </dgm:pt>
    <dgm:pt modelId="{9D85372F-EC81-4DCD-B701-B4E375FE2E53}" type="sibTrans" cxnId="{5C368885-87A6-4B0C-96DE-B8F64A55DCC0}">
      <dgm:prSet phldrT="4"/>
      <dgm:spPr>
        <a:ln w="34925"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83EBD2E7-66D8-48FE-A6DA-356B86FCEF55}">
      <dgm:prSet/>
      <dgm:spPr/>
      <dgm:t>
        <a:bodyPr/>
        <a:lstStyle/>
        <a:p>
          <a:r>
            <a:rPr lang="en-US" b="0" i="0"/>
            <a:t>When both sensors are on black line then robot moves forward. </a:t>
          </a:r>
          <a:endParaRPr lang="en-US" dirty="0"/>
        </a:p>
      </dgm:t>
    </dgm:pt>
    <dgm:pt modelId="{3206A039-AB94-4AE3-88B3-B7C2FCD2B7C4}" type="parTrans" cxnId="{747A6633-DE73-402D-90DC-E03B5D007D3E}">
      <dgm:prSet/>
      <dgm:spPr/>
      <dgm:t>
        <a:bodyPr/>
        <a:lstStyle/>
        <a:p>
          <a:endParaRPr lang="es-ES"/>
        </a:p>
      </dgm:t>
    </dgm:pt>
    <dgm:pt modelId="{4411D836-1476-48CD-B732-1782F000DC27}" type="sibTrans" cxnId="{747A6633-DE73-402D-90DC-E03B5D007D3E}">
      <dgm:prSet/>
      <dgm:spPr/>
      <dgm:t>
        <a:bodyPr/>
        <a:lstStyle/>
        <a:p>
          <a:endParaRPr lang="es-ES"/>
        </a:p>
      </dgm:t>
    </dgm:pt>
    <dgm:pt modelId="{0C6FC3DE-89ED-4296-A29A-E8DA0B40BC57}" type="pres">
      <dgm:prSet presAssocID="{3C21F6BB-6F21-481C-BE14-CEC1828C374F}" presName="Name0" presStyleCnt="0">
        <dgm:presLayoutVars>
          <dgm:dir/>
          <dgm:resizeHandles val="exact"/>
        </dgm:presLayoutVars>
      </dgm:prSet>
      <dgm:spPr/>
    </dgm:pt>
    <dgm:pt modelId="{9D7F51DD-1CE9-48E7-BFA4-08A39CBF34FF}" type="pres">
      <dgm:prSet presAssocID="{79AAB272-9863-480F-B646-B9321F301016}" presName="node" presStyleLbl="node1" presStyleIdx="0" presStyleCnt="5" custLinFactNeighborX="1979" custLinFactNeighborY="-30833">
        <dgm:presLayoutVars>
          <dgm:bulletEnabled val="1"/>
        </dgm:presLayoutVars>
      </dgm:prSet>
      <dgm:spPr/>
    </dgm:pt>
    <dgm:pt modelId="{3D5E03E7-AFFC-4C39-A971-E1275EF7C004}" type="pres">
      <dgm:prSet presAssocID="{6DFA78E5-293E-4771-A054-9FCA1D01AF52}" presName="sibTrans" presStyleLbl="sibTrans1D1" presStyleIdx="0" presStyleCnt="4"/>
      <dgm:spPr/>
    </dgm:pt>
    <dgm:pt modelId="{AB671162-B1B0-4F3A-ABC8-934D5B00A616}" type="pres">
      <dgm:prSet presAssocID="{6DFA78E5-293E-4771-A054-9FCA1D01AF52}" presName="connectorText" presStyleLbl="sibTrans1D1" presStyleIdx="0" presStyleCnt="4"/>
      <dgm:spPr/>
    </dgm:pt>
    <dgm:pt modelId="{EE65F942-9DA4-4BCF-BDA6-231BBE3BCCA3}" type="pres">
      <dgm:prSet presAssocID="{11B6AE00-4EC1-465F-8E7C-0D9F18696F58}" presName="node" presStyleLbl="node1" presStyleIdx="1" presStyleCnt="5">
        <dgm:presLayoutVars>
          <dgm:bulletEnabled val="1"/>
        </dgm:presLayoutVars>
      </dgm:prSet>
      <dgm:spPr/>
    </dgm:pt>
    <dgm:pt modelId="{14E1DEB3-DE69-400B-BA54-0B0A35DB76C9}" type="pres">
      <dgm:prSet presAssocID="{89DE019F-9F88-44A7-958F-C87CEB5180D6}" presName="sibTrans" presStyleLbl="sibTrans1D1" presStyleIdx="1" presStyleCnt="4"/>
      <dgm:spPr/>
    </dgm:pt>
    <dgm:pt modelId="{3CA58722-4DA6-4FDD-93C3-892BC4BF94B4}" type="pres">
      <dgm:prSet presAssocID="{89DE019F-9F88-44A7-958F-C87CEB5180D6}" presName="connectorText" presStyleLbl="sibTrans1D1" presStyleIdx="1" presStyleCnt="4"/>
      <dgm:spPr/>
    </dgm:pt>
    <dgm:pt modelId="{F83710FA-B8F5-4BCD-800D-6F9AF41123B4}" type="pres">
      <dgm:prSet presAssocID="{A25473CA-3E96-488A-9B3B-316A9DD593F5}" presName="node" presStyleLbl="node1" presStyleIdx="2" presStyleCnt="5">
        <dgm:presLayoutVars>
          <dgm:bulletEnabled val="1"/>
        </dgm:presLayoutVars>
      </dgm:prSet>
      <dgm:spPr/>
    </dgm:pt>
    <dgm:pt modelId="{47FBC665-FAB6-4A2D-A330-FE5DD080E442}" type="pres">
      <dgm:prSet presAssocID="{5E0732B2-B390-4398-B44B-1229AA1E0A54}" presName="sibTrans" presStyleLbl="sibTrans1D1" presStyleIdx="2" presStyleCnt="4"/>
      <dgm:spPr/>
    </dgm:pt>
    <dgm:pt modelId="{CE5899D3-9557-4127-9683-9ED2E45805C5}" type="pres">
      <dgm:prSet presAssocID="{5E0732B2-B390-4398-B44B-1229AA1E0A54}" presName="connectorText" presStyleLbl="sibTrans1D1" presStyleIdx="2" presStyleCnt="4"/>
      <dgm:spPr/>
    </dgm:pt>
    <dgm:pt modelId="{BFA80DB8-ECF1-443B-9865-1B57EFA18F8A}" type="pres">
      <dgm:prSet presAssocID="{C5563173-5A61-47B1-91F0-AB48DC603AB6}" presName="node" presStyleLbl="node1" presStyleIdx="3" presStyleCnt="5">
        <dgm:presLayoutVars>
          <dgm:bulletEnabled val="1"/>
        </dgm:presLayoutVars>
      </dgm:prSet>
      <dgm:spPr/>
    </dgm:pt>
    <dgm:pt modelId="{FA71E0DB-640A-4BD6-84BA-948A4C9418A3}" type="pres">
      <dgm:prSet presAssocID="{9D85372F-EC81-4DCD-B701-B4E375FE2E53}" presName="sibTrans" presStyleLbl="sibTrans1D1" presStyleIdx="3" presStyleCnt="4"/>
      <dgm:spPr/>
    </dgm:pt>
    <dgm:pt modelId="{C5AF1BE6-CB54-4FFC-AC0D-82AAF2EB5DDC}" type="pres">
      <dgm:prSet presAssocID="{9D85372F-EC81-4DCD-B701-B4E375FE2E53}" presName="connectorText" presStyleLbl="sibTrans1D1" presStyleIdx="3" presStyleCnt="4"/>
      <dgm:spPr/>
    </dgm:pt>
    <dgm:pt modelId="{971797A1-FE07-4574-95F8-8929B94DDA47}" type="pres">
      <dgm:prSet presAssocID="{83EBD2E7-66D8-48FE-A6DA-356B86FCEF55}" presName="node" presStyleLbl="node1" presStyleIdx="4" presStyleCnt="5" custLinFactX="19861" custLinFactNeighborX="100000" custLinFactNeighborY="-3536">
        <dgm:presLayoutVars>
          <dgm:bulletEnabled val="1"/>
        </dgm:presLayoutVars>
      </dgm:prSet>
      <dgm:spPr/>
    </dgm:pt>
  </dgm:ptLst>
  <dgm:cxnLst>
    <dgm:cxn modelId="{8DBF202F-8AAE-467E-99EC-D19355E4EB59}" type="presOf" srcId="{89DE019F-9F88-44A7-958F-C87CEB5180D6}" destId="{14E1DEB3-DE69-400B-BA54-0B0A35DB76C9}" srcOrd="0" destOrd="0" presId="urn:microsoft.com/office/officeart/2016/7/layout/RepeatingBendingProcessNew"/>
    <dgm:cxn modelId="{747A6633-DE73-402D-90DC-E03B5D007D3E}" srcId="{3C21F6BB-6F21-481C-BE14-CEC1828C374F}" destId="{83EBD2E7-66D8-48FE-A6DA-356B86FCEF55}" srcOrd="4" destOrd="0" parTransId="{3206A039-AB94-4AE3-88B3-B7C2FCD2B7C4}" sibTransId="{4411D836-1476-48CD-B732-1782F000DC27}"/>
    <dgm:cxn modelId="{88448C33-A28B-4AE7-BCAA-A4A3478300B3}" type="presOf" srcId="{6DFA78E5-293E-4771-A054-9FCA1D01AF52}" destId="{AB671162-B1B0-4F3A-ABC8-934D5B00A616}" srcOrd="1" destOrd="0" presId="urn:microsoft.com/office/officeart/2016/7/layout/RepeatingBendingProcessNew"/>
    <dgm:cxn modelId="{A52CBC61-8E10-4120-8906-FCF95D4A15F2}" type="presOf" srcId="{83EBD2E7-66D8-48FE-A6DA-356B86FCEF55}" destId="{971797A1-FE07-4574-95F8-8929B94DDA47}" srcOrd="0" destOrd="0" presId="urn:microsoft.com/office/officeart/2016/7/layout/RepeatingBendingProcessNew"/>
    <dgm:cxn modelId="{E3472544-1F03-492D-8933-EC75A8E708AE}" type="presOf" srcId="{9D85372F-EC81-4DCD-B701-B4E375FE2E53}" destId="{C5AF1BE6-CB54-4FFC-AC0D-82AAF2EB5DDC}" srcOrd="1" destOrd="0" presId="urn:microsoft.com/office/officeart/2016/7/layout/RepeatingBendingProcessNew"/>
    <dgm:cxn modelId="{4DBE3267-BCD0-4B75-9E36-388D9878D4D5}" type="presOf" srcId="{11B6AE00-4EC1-465F-8E7C-0D9F18696F58}" destId="{EE65F942-9DA4-4BCF-BDA6-231BBE3BCCA3}" srcOrd="0" destOrd="0" presId="urn:microsoft.com/office/officeart/2016/7/layout/RepeatingBendingProcessNew"/>
    <dgm:cxn modelId="{C521D149-D655-4567-887F-01549A9DB37D}" type="presOf" srcId="{9D85372F-EC81-4DCD-B701-B4E375FE2E53}" destId="{FA71E0DB-640A-4BD6-84BA-948A4C9418A3}" srcOrd="0" destOrd="0" presId="urn:microsoft.com/office/officeart/2016/7/layout/RepeatingBendingProcessNew"/>
    <dgm:cxn modelId="{BA380C77-5D8C-460D-A182-DD910E3207E5}" type="presOf" srcId="{C5563173-5A61-47B1-91F0-AB48DC603AB6}" destId="{BFA80DB8-ECF1-443B-9865-1B57EFA18F8A}" srcOrd="0" destOrd="0" presId="urn:microsoft.com/office/officeart/2016/7/layout/RepeatingBendingProcessNew"/>
    <dgm:cxn modelId="{5C368885-87A6-4B0C-96DE-B8F64A55DCC0}" srcId="{3C21F6BB-6F21-481C-BE14-CEC1828C374F}" destId="{C5563173-5A61-47B1-91F0-AB48DC603AB6}" srcOrd="3" destOrd="0" parTransId="{C5A849EC-A02E-430B-827B-775DD74606D4}" sibTransId="{9D85372F-EC81-4DCD-B701-B4E375FE2E53}"/>
    <dgm:cxn modelId="{66C04C8E-E974-49B1-A2C9-59171B2A7B72}" type="presOf" srcId="{A25473CA-3E96-488A-9B3B-316A9DD593F5}" destId="{F83710FA-B8F5-4BCD-800D-6F9AF41123B4}" srcOrd="0" destOrd="0" presId="urn:microsoft.com/office/officeart/2016/7/layout/RepeatingBendingProcessNew"/>
    <dgm:cxn modelId="{9913A39B-D397-4D1D-8F80-EBA8E0AFC78B}" srcId="{3C21F6BB-6F21-481C-BE14-CEC1828C374F}" destId="{79AAB272-9863-480F-B646-B9321F301016}" srcOrd="0" destOrd="0" parTransId="{78E626BC-7AFC-4632-A09D-B6CAEEC73696}" sibTransId="{6DFA78E5-293E-4771-A054-9FCA1D01AF52}"/>
    <dgm:cxn modelId="{E4A30CAB-CC18-4985-A65E-6A8F6080B7BC}" type="presOf" srcId="{79AAB272-9863-480F-B646-B9321F301016}" destId="{9D7F51DD-1CE9-48E7-BFA4-08A39CBF34FF}" srcOrd="0" destOrd="0" presId="urn:microsoft.com/office/officeart/2016/7/layout/RepeatingBendingProcessNew"/>
    <dgm:cxn modelId="{C7C126BA-8533-4304-8083-D8F9EF7D3B88}" srcId="{3C21F6BB-6F21-481C-BE14-CEC1828C374F}" destId="{11B6AE00-4EC1-465F-8E7C-0D9F18696F58}" srcOrd="1" destOrd="0" parTransId="{FB77619D-35B9-4FB5-BEC8-D93586A16E4C}" sibTransId="{89DE019F-9F88-44A7-958F-C87CEB5180D6}"/>
    <dgm:cxn modelId="{6DD741C6-D26E-4CF3-A6F1-8F4C876F48CC}" srcId="{3C21F6BB-6F21-481C-BE14-CEC1828C374F}" destId="{A25473CA-3E96-488A-9B3B-316A9DD593F5}" srcOrd="2" destOrd="0" parTransId="{B276BA05-20BB-48A4-9F87-19E3AB05B206}" sibTransId="{5E0732B2-B390-4398-B44B-1229AA1E0A54}"/>
    <dgm:cxn modelId="{A5E8A6C9-835B-4A7C-8177-A72FC382B92B}" type="presOf" srcId="{5E0732B2-B390-4398-B44B-1229AA1E0A54}" destId="{47FBC665-FAB6-4A2D-A330-FE5DD080E442}" srcOrd="0" destOrd="0" presId="urn:microsoft.com/office/officeart/2016/7/layout/RepeatingBendingProcessNew"/>
    <dgm:cxn modelId="{893714DF-31B2-4835-93BE-72A7F3E95F56}" type="presOf" srcId="{6DFA78E5-293E-4771-A054-9FCA1D01AF52}" destId="{3D5E03E7-AFFC-4C39-A971-E1275EF7C004}" srcOrd="0" destOrd="0" presId="urn:microsoft.com/office/officeart/2016/7/layout/RepeatingBendingProcessNew"/>
    <dgm:cxn modelId="{3A3D71F2-D488-4BCE-A7AB-9F383BA74E27}" type="presOf" srcId="{5E0732B2-B390-4398-B44B-1229AA1E0A54}" destId="{CE5899D3-9557-4127-9683-9ED2E45805C5}" srcOrd="1" destOrd="0" presId="urn:microsoft.com/office/officeart/2016/7/layout/RepeatingBendingProcessNew"/>
    <dgm:cxn modelId="{C5CE7BF2-F619-4E6A-BAD9-6DCD46EA6FE3}" type="presOf" srcId="{3C21F6BB-6F21-481C-BE14-CEC1828C374F}" destId="{0C6FC3DE-89ED-4296-A29A-E8DA0B40BC57}" srcOrd="0" destOrd="0" presId="urn:microsoft.com/office/officeart/2016/7/layout/RepeatingBendingProcessNew"/>
    <dgm:cxn modelId="{23E786F3-8B00-4703-ACC6-60FAEF42A67D}" type="presOf" srcId="{89DE019F-9F88-44A7-958F-C87CEB5180D6}" destId="{3CA58722-4DA6-4FDD-93C3-892BC4BF94B4}" srcOrd="1" destOrd="0" presId="urn:microsoft.com/office/officeart/2016/7/layout/RepeatingBendingProcessNew"/>
    <dgm:cxn modelId="{9DB070A6-F151-49F0-800D-416E251A2E73}" type="presParOf" srcId="{0C6FC3DE-89ED-4296-A29A-E8DA0B40BC57}" destId="{9D7F51DD-1CE9-48E7-BFA4-08A39CBF34FF}" srcOrd="0" destOrd="0" presId="urn:microsoft.com/office/officeart/2016/7/layout/RepeatingBendingProcessNew"/>
    <dgm:cxn modelId="{7E4EBB12-33C4-41D8-B563-6ADEB9252F79}" type="presParOf" srcId="{0C6FC3DE-89ED-4296-A29A-E8DA0B40BC57}" destId="{3D5E03E7-AFFC-4C39-A971-E1275EF7C004}" srcOrd="1" destOrd="0" presId="urn:microsoft.com/office/officeart/2016/7/layout/RepeatingBendingProcessNew"/>
    <dgm:cxn modelId="{2E1B8260-C489-41BD-9767-E76F7221A862}" type="presParOf" srcId="{3D5E03E7-AFFC-4C39-A971-E1275EF7C004}" destId="{AB671162-B1B0-4F3A-ABC8-934D5B00A616}" srcOrd="0" destOrd="0" presId="urn:microsoft.com/office/officeart/2016/7/layout/RepeatingBendingProcessNew"/>
    <dgm:cxn modelId="{8A70925E-76CD-4E2C-A794-21669B01C2CE}" type="presParOf" srcId="{0C6FC3DE-89ED-4296-A29A-E8DA0B40BC57}" destId="{EE65F942-9DA4-4BCF-BDA6-231BBE3BCCA3}" srcOrd="2" destOrd="0" presId="urn:microsoft.com/office/officeart/2016/7/layout/RepeatingBendingProcessNew"/>
    <dgm:cxn modelId="{64462F53-CC20-4845-916D-312245B84F36}" type="presParOf" srcId="{0C6FC3DE-89ED-4296-A29A-E8DA0B40BC57}" destId="{14E1DEB3-DE69-400B-BA54-0B0A35DB76C9}" srcOrd="3" destOrd="0" presId="urn:microsoft.com/office/officeart/2016/7/layout/RepeatingBendingProcessNew"/>
    <dgm:cxn modelId="{A41CFFB5-168A-4AE1-9686-94C44F618506}" type="presParOf" srcId="{14E1DEB3-DE69-400B-BA54-0B0A35DB76C9}" destId="{3CA58722-4DA6-4FDD-93C3-892BC4BF94B4}" srcOrd="0" destOrd="0" presId="urn:microsoft.com/office/officeart/2016/7/layout/RepeatingBendingProcessNew"/>
    <dgm:cxn modelId="{E99707BB-1CAE-4FBC-A2F2-F85F173942E5}" type="presParOf" srcId="{0C6FC3DE-89ED-4296-A29A-E8DA0B40BC57}" destId="{F83710FA-B8F5-4BCD-800D-6F9AF41123B4}" srcOrd="4" destOrd="0" presId="urn:microsoft.com/office/officeart/2016/7/layout/RepeatingBendingProcessNew"/>
    <dgm:cxn modelId="{280F3F70-39FD-4CA1-950C-02BCAF7B78BA}" type="presParOf" srcId="{0C6FC3DE-89ED-4296-A29A-E8DA0B40BC57}" destId="{47FBC665-FAB6-4A2D-A330-FE5DD080E442}" srcOrd="5" destOrd="0" presId="urn:microsoft.com/office/officeart/2016/7/layout/RepeatingBendingProcessNew"/>
    <dgm:cxn modelId="{2168FF0D-8242-42E0-BD89-60436688D1E5}" type="presParOf" srcId="{47FBC665-FAB6-4A2D-A330-FE5DD080E442}" destId="{CE5899D3-9557-4127-9683-9ED2E45805C5}" srcOrd="0" destOrd="0" presId="urn:microsoft.com/office/officeart/2016/7/layout/RepeatingBendingProcessNew"/>
    <dgm:cxn modelId="{E43BCDF1-7FA5-49CC-8D85-4F1F1382B7C7}" type="presParOf" srcId="{0C6FC3DE-89ED-4296-A29A-E8DA0B40BC57}" destId="{BFA80DB8-ECF1-443B-9865-1B57EFA18F8A}" srcOrd="6" destOrd="0" presId="urn:microsoft.com/office/officeart/2016/7/layout/RepeatingBendingProcessNew"/>
    <dgm:cxn modelId="{9B6E8776-10BA-4341-9A6B-EC8A8C421859}" type="presParOf" srcId="{0C6FC3DE-89ED-4296-A29A-E8DA0B40BC57}" destId="{FA71E0DB-640A-4BD6-84BA-948A4C9418A3}" srcOrd="7" destOrd="0" presId="urn:microsoft.com/office/officeart/2016/7/layout/RepeatingBendingProcessNew"/>
    <dgm:cxn modelId="{E4F82AE8-B530-4F74-8B50-B1CCDB9DD604}" type="presParOf" srcId="{FA71E0DB-640A-4BD6-84BA-948A4C9418A3}" destId="{C5AF1BE6-CB54-4FFC-AC0D-82AAF2EB5DDC}" srcOrd="0" destOrd="0" presId="urn:microsoft.com/office/officeart/2016/7/layout/RepeatingBendingProcessNew"/>
    <dgm:cxn modelId="{EDE55741-6079-4899-8DD9-91E899B2E91B}" type="presParOf" srcId="{0C6FC3DE-89ED-4296-A29A-E8DA0B40BC57}" destId="{971797A1-FE07-4574-95F8-8929B94DDA47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40EB2-D3D5-47FC-981F-CE813594248C}">
      <dsp:nvSpPr>
        <dsp:cNvPr id="0" name=""/>
        <dsp:cNvSpPr/>
      </dsp:nvSpPr>
      <dsp:spPr>
        <a:xfrm>
          <a:off x="6040" y="675879"/>
          <a:ext cx="1888405" cy="22660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INTRODUCTION </a:t>
          </a:r>
        </a:p>
      </dsp:txBody>
      <dsp:txXfrm>
        <a:off x="6040" y="1582313"/>
        <a:ext cx="1888405" cy="1359652"/>
      </dsp:txXfrm>
    </dsp:sp>
    <dsp:sp modelId="{E42944DD-1BAB-4984-8FF8-B392B4283E6A}">
      <dsp:nvSpPr>
        <dsp:cNvPr id="0" name=""/>
        <dsp:cNvSpPr/>
      </dsp:nvSpPr>
      <dsp:spPr>
        <a:xfrm>
          <a:off x="6040" y="675879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01</a:t>
          </a:r>
        </a:p>
      </dsp:txBody>
      <dsp:txXfrm>
        <a:off x="6040" y="675879"/>
        <a:ext cx="1888405" cy="906434"/>
      </dsp:txXfrm>
    </dsp:sp>
    <dsp:sp modelId="{6B6EF436-0558-416A-947A-38E4A626E980}">
      <dsp:nvSpPr>
        <dsp:cNvPr id="0" name=""/>
        <dsp:cNvSpPr/>
      </dsp:nvSpPr>
      <dsp:spPr>
        <a:xfrm>
          <a:off x="2045519" y="675879"/>
          <a:ext cx="1888405" cy="2266086"/>
        </a:xfrm>
        <a:prstGeom prst="rect">
          <a:avLst/>
        </a:prstGeom>
        <a:solidFill>
          <a:schemeClr val="accent2">
            <a:hueOff val="298900"/>
            <a:satOff val="184"/>
            <a:lumOff val="2402"/>
            <a:alphaOff val="0"/>
          </a:schemeClr>
        </a:solidFill>
        <a:ln w="12700" cap="flat" cmpd="sng" algn="ctr">
          <a:solidFill>
            <a:srgbClr val="DD96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COMPONENTS</a:t>
          </a:r>
        </a:p>
      </dsp:txBody>
      <dsp:txXfrm>
        <a:off x="2045519" y="1582313"/>
        <a:ext cx="1888405" cy="1359652"/>
      </dsp:txXfrm>
    </dsp:sp>
    <dsp:sp modelId="{62086B69-D5AB-4019-91F6-0E2F71A5B512}">
      <dsp:nvSpPr>
        <dsp:cNvPr id="0" name=""/>
        <dsp:cNvSpPr/>
      </dsp:nvSpPr>
      <dsp:spPr>
        <a:xfrm>
          <a:off x="2045519" y="675879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02</a:t>
          </a:r>
        </a:p>
      </dsp:txBody>
      <dsp:txXfrm>
        <a:off x="2045519" y="675879"/>
        <a:ext cx="1888405" cy="906434"/>
      </dsp:txXfrm>
    </dsp:sp>
    <dsp:sp modelId="{56BB653A-2945-4A81-9E0C-05D156ED61FD}">
      <dsp:nvSpPr>
        <dsp:cNvPr id="0" name=""/>
        <dsp:cNvSpPr/>
      </dsp:nvSpPr>
      <dsp:spPr>
        <a:xfrm>
          <a:off x="4084997" y="675879"/>
          <a:ext cx="1888405" cy="2266086"/>
        </a:xfrm>
        <a:prstGeom prst="rect">
          <a:avLst/>
        </a:prstGeom>
        <a:solidFill>
          <a:srgbClr val="DEA541"/>
        </a:solidFill>
        <a:ln w="12700" cap="flat" cmpd="sng" algn="ctr">
          <a:solidFill>
            <a:schemeClr val="accent2">
              <a:hueOff val="597799"/>
              <a:satOff val="368"/>
              <a:lumOff val="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MICROPROCESSOR </a:t>
          </a:r>
        </a:p>
      </dsp:txBody>
      <dsp:txXfrm>
        <a:off x="4084997" y="1582313"/>
        <a:ext cx="1888405" cy="1359652"/>
      </dsp:txXfrm>
    </dsp:sp>
    <dsp:sp modelId="{1429F2AB-AB78-4C93-A573-101F9DA7DD77}">
      <dsp:nvSpPr>
        <dsp:cNvPr id="0" name=""/>
        <dsp:cNvSpPr/>
      </dsp:nvSpPr>
      <dsp:spPr>
        <a:xfrm>
          <a:off x="4084997" y="675879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03</a:t>
          </a:r>
        </a:p>
      </dsp:txBody>
      <dsp:txXfrm>
        <a:off x="4084997" y="675879"/>
        <a:ext cx="1888405" cy="906434"/>
      </dsp:txXfrm>
    </dsp:sp>
    <dsp:sp modelId="{37C3044F-C066-4012-B110-8215CFA3A621}">
      <dsp:nvSpPr>
        <dsp:cNvPr id="0" name=""/>
        <dsp:cNvSpPr/>
      </dsp:nvSpPr>
      <dsp:spPr>
        <a:xfrm>
          <a:off x="6124475" y="675879"/>
          <a:ext cx="1888405" cy="2266086"/>
        </a:xfrm>
        <a:prstGeom prst="rect">
          <a:avLst/>
        </a:prstGeom>
        <a:solidFill>
          <a:schemeClr val="accent2">
            <a:hueOff val="896699"/>
            <a:satOff val="551"/>
            <a:lumOff val="7206"/>
            <a:alphaOff val="0"/>
          </a:schemeClr>
        </a:solidFill>
        <a:ln w="12700" cap="flat" cmpd="sng" algn="ctr">
          <a:solidFill>
            <a:schemeClr val="accent2">
              <a:hueOff val="896699"/>
              <a:satOff val="551"/>
              <a:lumOff val="7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PRINCIPLE </a:t>
          </a:r>
        </a:p>
      </dsp:txBody>
      <dsp:txXfrm>
        <a:off x="6124475" y="1582313"/>
        <a:ext cx="1888405" cy="1359652"/>
      </dsp:txXfrm>
    </dsp:sp>
    <dsp:sp modelId="{CDB49B62-F267-4D52-B493-F6F945D85D39}">
      <dsp:nvSpPr>
        <dsp:cNvPr id="0" name=""/>
        <dsp:cNvSpPr/>
      </dsp:nvSpPr>
      <dsp:spPr>
        <a:xfrm>
          <a:off x="6124475" y="675879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04</a:t>
          </a:r>
        </a:p>
      </dsp:txBody>
      <dsp:txXfrm>
        <a:off x="6124475" y="675879"/>
        <a:ext cx="1888405" cy="906434"/>
      </dsp:txXfrm>
    </dsp:sp>
    <dsp:sp modelId="{760DBF1E-88E7-41C2-A1AF-76E3CD602300}">
      <dsp:nvSpPr>
        <dsp:cNvPr id="0" name=""/>
        <dsp:cNvSpPr/>
      </dsp:nvSpPr>
      <dsp:spPr>
        <a:xfrm>
          <a:off x="8163953" y="675879"/>
          <a:ext cx="1888405" cy="2266086"/>
        </a:xfrm>
        <a:prstGeom prst="rect">
          <a:avLst/>
        </a:prstGeom>
        <a:solidFill>
          <a:schemeClr val="accent2">
            <a:hueOff val="1195599"/>
            <a:satOff val="735"/>
            <a:lumOff val="9608"/>
            <a:alphaOff val="0"/>
          </a:schemeClr>
        </a:solidFill>
        <a:ln w="12700" cap="flat" cmpd="sng" algn="ctr">
          <a:solidFill>
            <a:schemeClr val="accent2">
              <a:hueOff val="1195599"/>
              <a:satOff val="735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ECONOMIC IMPORTANCE </a:t>
          </a:r>
        </a:p>
      </dsp:txBody>
      <dsp:txXfrm>
        <a:off x="8163953" y="1582313"/>
        <a:ext cx="1888405" cy="1359652"/>
      </dsp:txXfrm>
    </dsp:sp>
    <dsp:sp modelId="{FDA9E64C-9E2F-4094-AEC6-0C27D8777E44}">
      <dsp:nvSpPr>
        <dsp:cNvPr id="0" name=""/>
        <dsp:cNvSpPr/>
      </dsp:nvSpPr>
      <dsp:spPr>
        <a:xfrm>
          <a:off x="8163953" y="675879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05</a:t>
          </a:r>
        </a:p>
      </dsp:txBody>
      <dsp:txXfrm>
        <a:off x="8163953" y="675879"/>
        <a:ext cx="1888405" cy="906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E03E7-AFFC-4C39-A971-E1275EF7C004}">
      <dsp:nvSpPr>
        <dsp:cNvPr id="0" name=""/>
        <dsp:cNvSpPr/>
      </dsp:nvSpPr>
      <dsp:spPr>
        <a:xfrm>
          <a:off x="3018269" y="802957"/>
          <a:ext cx="564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134" y="45720"/>
              </a:lnTo>
              <a:lnTo>
                <a:pt x="299134" y="48434"/>
              </a:lnTo>
              <a:lnTo>
                <a:pt x="564068" y="48434"/>
              </a:lnTo>
            </a:path>
          </a:pathLst>
        </a:custGeom>
        <a:noFill/>
        <a:ln w="34925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</a:t>
          </a:r>
        </a:p>
      </dsp:txBody>
      <dsp:txXfrm>
        <a:off x="3239442" y="761449"/>
        <a:ext cx="121722" cy="174456"/>
      </dsp:txXfrm>
    </dsp:sp>
    <dsp:sp modelId="{9D7F51DD-1CE9-48E7-BFA4-08A39CBF34FF}">
      <dsp:nvSpPr>
        <dsp:cNvPr id="0" name=""/>
        <dsp:cNvSpPr/>
      </dsp:nvSpPr>
      <dsp:spPr>
        <a:xfrm>
          <a:off x="191144" y="0"/>
          <a:ext cx="2828924" cy="16973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20" tIns="145506" rIns="138620" bIns="1455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a sensor is on the black line it reads 0 and when it is on the bright surface it reads 1. </a:t>
          </a:r>
        </a:p>
      </dsp:txBody>
      <dsp:txXfrm>
        <a:off x="191144" y="0"/>
        <a:ext cx="2828924" cy="1697355"/>
      </dsp:txXfrm>
    </dsp:sp>
    <dsp:sp modelId="{14E1DEB3-DE69-400B-BA54-0B0A35DB76C9}">
      <dsp:nvSpPr>
        <dsp:cNvPr id="0" name=""/>
        <dsp:cNvSpPr/>
      </dsp:nvSpPr>
      <dsp:spPr>
        <a:xfrm>
          <a:off x="6441862" y="805672"/>
          <a:ext cx="620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027" y="45719"/>
              </a:lnTo>
            </a:path>
            <a:path>
              <a:moveTo>
                <a:pt x="371025" y="45719"/>
              </a:moveTo>
              <a:lnTo>
                <a:pt x="620052" y="45720"/>
              </a:lnTo>
            </a:path>
          </a:pathLst>
        </a:custGeom>
        <a:noFill/>
        <a:ln w="34925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</a:t>
          </a:r>
        </a:p>
      </dsp:txBody>
      <dsp:txXfrm>
        <a:off x="6690890" y="764163"/>
        <a:ext cx="121997" cy="174456"/>
      </dsp:txXfrm>
    </dsp:sp>
    <dsp:sp modelId="{EE65F942-9DA4-4BCF-BDA6-231BBE3BCCA3}">
      <dsp:nvSpPr>
        <dsp:cNvPr id="0" name=""/>
        <dsp:cNvSpPr/>
      </dsp:nvSpPr>
      <dsp:spPr>
        <a:xfrm>
          <a:off x="3614737" y="2714"/>
          <a:ext cx="2828924" cy="16973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20" tIns="145506" rIns="138620" bIns="1455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left sensor comes in white region then right motor stops while left motor continue to move so that right turn takes place and robot returns on white line. </a:t>
          </a:r>
        </a:p>
      </dsp:txBody>
      <dsp:txXfrm>
        <a:off x="3614737" y="2714"/>
        <a:ext cx="2828924" cy="1697355"/>
      </dsp:txXfrm>
    </dsp:sp>
    <dsp:sp modelId="{47FBC665-FAB6-4A2D-A330-FE5DD080E442}">
      <dsp:nvSpPr>
        <dsp:cNvPr id="0" name=""/>
        <dsp:cNvSpPr/>
      </dsp:nvSpPr>
      <dsp:spPr>
        <a:xfrm>
          <a:off x="1549622" y="1698269"/>
          <a:ext cx="6959155" cy="620052"/>
        </a:xfrm>
        <a:custGeom>
          <a:avLst/>
          <a:gdLst/>
          <a:ahLst/>
          <a:cxnLst/>
          <a:rect l="0" t="0" r="0" b="0"/>
          <a:pathLst>
            <a:path>
              <a:moveTo>
                <a:pt x="6959155" y="0"/>
              </a:moveTo>
              <a:lnTo>
                <a:pt x="6959155" y="327126"/>
              </a:lnTo>
              <a:lnTo>
                <a:pt x="0" y="327126"/>
              </a:lnTo>
              <a:lnTo>
                <a:pt x="0" y="620052"/>
              </a:lnTo>
            </a:path>
          </a:pathLst>
        </a:custGeom>
        <a:noFill/>
        <a:ln w="34925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3</a:t>
          </a:r>
        </a:p>
      </dsp:txBody>
      <dsp:txXfrm>
        <a:off x="4854462" y="1921067"/>
        <a:ext cx="349475" cy="174456"/>
      </dsp:txXfrm>
    </dsp:sp>
    <dsp:sp modelId="{F83710FA-B8F5-4BCD-800D-6F9AF41123B4}">
      <dsp:nvSpPr>
        <dsp:cNvPr id="0" name=""/>
        <dsp:cNvSpPr/>
      </dsp:nvSpPr>
      <dsp:spPr>
        <a:xfrm>
          <a:off x="7094315" y="2714"/>
          <a:ext cx="2828924" cy="16973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20" tIns="145506" rIns="138620" bIns="1455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First sensor which is to the right will become low as that sensor will be facing the black line and the remaining sensors response will </a:t>
          </a:r>
          <a:r>
            <a:rPr lang="en-US" sz="1600" kern="1200"/>
            <a:t>be high.</a:t>
          </a:r>
          <a:endParaRPr lang="en-US" sz="1600" kern="1200" dirty="0"/>
        </a:p>
      </dsp:txBody>
      <dsp:txXfrm>
        <a:off x="7094315" y="2714"/>
        <a:ext cx="2828924" cy="1697355"/>
      </dsp:txXfrm>
    </dsp:sp>
    <dsp:sp modelId="{FA71E0DB-640A-4BD6-84BA-948A4C9418A3}">
      <dsp:nvSpPr>
        <dsp:cNvPr id="0" name=""/>
        <dsp:cNvSpPr/>
      </dsp:nvSpPr>
      <dsp:spPr>
        <a:xfrm>
          <a:off x="2962284" y="3093661"/>
          <a:ext cx="4010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5738"/>
              </a:moveTo>
              <a:lnTo>
                <a:pt x="2022515" y="105738"/>
              </a:lnTo>
              <a:lnTo>
                <a:pt x="2022515" y="45720"/>
              </a:lnTo>
              <a:lnTo>
                <a:pt x="4010830" y="45720"/>
              </a:lnTo>
            </a:path>
          </a:pathLst>
        </a:custGeom>
        <a:noFill/>
        <a:ln w="34925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6653" y="3136128"/>
        <a:ext cx="202093" cy="6506"/>
      </dsp:txXfrm>
    </dsp:sp>
    <dsp:sp modelId="{BFA80DB8-ECF1-443B-9865-1B57EFA18F8A}">
      <dsp:nvSpPr>
        <dsp:cNvPr id="0" name=""/>
        <dsp:cNvSpPr/>
      </dsp:nvSpPr>
      <dsp:spPr>
        <a:xfrm>
          <a:off x="135159" y="2350722"/>
          <a:ext cx="2828924" cy="16973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20" tIns="145506" rIns="138620" bIns="1455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right sensor comes in white region then left motor stops while right motor continue to move so that left turn takes place and robot returns on white line.</a:t>
          </a:r>
        </a:p>
      </dsp:txBody>
      <dsp:txXfrm>
        <a:off x="135159" y="2350722"/>
        <a:ext cx="2828924" cy="1697355"/>
      </dsp:txXfrm>
    </dsp:sp>
    <dsp:sp modelId="{971797A1-FE07-4574-95F8-8929B94DDA47}">
      <dsp:nvSpPr>
        <dsp:cNvPr id="0" name=""/>
        <dsp:cNvSpPr/>
      </dsp:nvSpPr>
      <dsp:spPr>
        <a:xfrm>
          <a:off x="7005515" y="2290703"/>
          <a:ext cx="2828924" cy="16973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20" tIns="145506" rIns="138620" bIns="1455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When both sensors are on black line then robot moves forward. </a:t>
          </a:r>
          <a:endParaRPr lang="en-US" sz="1600" kern="1200" dirty="0"/>
        </a:p>
      </dsp:txBody>
      <dsp:txXfrm>
        <a:off x="7005515" y="2290703"/>
        <a:ext cx="2828924" cy="1697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AB742-54ED-4591-803E-F301C1276479}" type="datetimeFigureOut">
              <a:rPr lang="es-ES" smtClean="0"/>
              <a:t>13/05/2018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121CF-A6A0-45D8-A946-C9F15308DE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2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smtClean="0"/>
              <a:t>5/13/2018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image" Target="../media/image13.gif"/><Relationship Id="rId12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diagramQuickStyle" Target="../diagrams/quickStyle2.xml"/><Relationship Id="rId5" Type="http://schemas.microsoft.com/office/2007/relationships/hdphoto" Target="../media/hdphoto2.wdp"/><Relationship Id="rId10" Type="http://schemas.openxmlformats.org/officeDocument/2006/relationships/diagramLayout" Target="../diagrams/layout2.xml"/><Relationship Id="rId4" Type="http://schemas.openxmlformats.org/officeDocument/2006/relationships/image" Target="../media/image12.png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2E5EC-E2ED-4461-96F8-17CB1230A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Line Follower</a:t>
            </a:r>
            <a:br>
              <a:rPr lang="es-ES" dirty="0"/>
            </a:br>
            <a:r>
              <a:rPr lang="es-ES" sz="4000" dirty="0"/>
              <a:t>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ECFCA1-F350-4D59-93E4-3EB8EFD36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670" y="4590456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latin typeface="+mj-lt"/>
              </a:rPr>
              <a:t>Enrique Rodríguez Villafranca</a:t>
            </a:r>
          </a:p>
          <a:p>
            <a:r>
              <a:rPr lang="es-ES" dirty="0">
                <a:latin typeface="+mj-lt"/>
              </a:rPr>
              <a:t>Mario Sanz González</a:t>
            </a:r>
          </a:p>
          <a:p>
            <a:r>
              <a:rPr lang="es-ES" dirty="0">
                <a:latin typeface="+mj-lt"/>
              </a:rPr>
              <a:t>Abraham López de Lerma</a:t>
            </a:r>
          </a:p>
        </p:txBody>
      </p:sp>
    </p:spTree>
    <p:extLst>
      <p:ext uri="{BB962C8B-B14F-4D97-AF65-F5344CB8AC3E}">
        <p14:creationId xmlns:p14="http://schemas.microsoft.com/office/powerpoint/2010/main" val="87603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line follower gif">
            <a:extLst>
              <a:ext uri="{FF2B5EF4-FFF2-40B4-BE49-F238E27FC236}">
                <a16:creationId xmlns:a16="http://schemas.microsoft.com/office/drawing/2014/main" id="{0B1B5D94-B33B-4703-8D88-BE671F1E1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13008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196" name="Rectangle 70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7" name="Rectangle 72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98" name="Group 74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719BC8-17AD-422A-A4A2-98E9E3F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4668479" cy="1306846"/>
          </a:xfrm>
        </p:spPr>
        <p:txBody>
          <a:bodyPr anchor="ctr">
            <a:normAutofit/>
          </a:bodyPr>
          <a:lstStyle/>
          <a:p>
            <a:r>
              <a:rPr lang="es-E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Working</a:t>
            </a:r>
            <a:r>
              <a:rPr lang="es-E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principle</a:t>
            </a:r>
            <a:r>
              <a:rPr lang="es-E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DA94E8-8EFB-4217-900A-C244BC0BF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775" y="3571589"/>
            <a:ext cx="5981700" cy="3086100"/>
          </a:xfrm>
          <a:prstGeom prst="rect">
            <a:avLst/>
          </a:prstGeom>
          <a:blipFill>
            <a:blip r:embed="rId8">
              <a:duotone>
                <a:schemeClr val="lt1">
                  <a:hueOff val="0"/>
                  <a:satOff val="0"/>
                  <a:lumOff val="0"/>
                  <a:alphaOff val="0"/>
                  <a:tint val="70000"/>
                  <a:shade val="63000"/>
                </a:schemeClr>
                <a:schemeClr val="lt1">
                  <a:hueOff val="0"/>
                  <a:satOff val="0"/>
                  <a:lumOff val="0"/>
                  <a:alphaOff val="0"/>
                  <a:tint val="10000"/>
                  <a:satMod val="15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reflection stA="45000" endPos="65000" dir="5400000" sy="-100000" algn="bl" rotWithShape="0"/>
          </a:effectLst>
        </p:spPr>
      </p:pic>
      <p:graphicFrame>
        <p:nvGraphicFramePr>
          <p:cNvPr id="38" name="Marcador de contenido 2">
            <a:extLst>
              <a:ext uri="{FF2B5EF4-FFF2-40B4-BE49-F238E27FC236}">
                <a16:creationId xmlns:a16="http://schemas.microsoft.com/office/drawing/2014/main" id="{32D26857-BAC1-4A54-9A9B-BD8444135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42034"/>
              </p:ext>
            </p:extLst>
          </p:nvPr>
        </p:nvGraphicFramePr>
        <p:xfrm>
          <a:off x="1247130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6818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65F7A222-410D-4EDF-ABC1-D830A294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177537F-39CD-4043-941B-836B1731D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AD77B8-9F79-4842-ACDF-E9598ABA8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Resultado de imagen de arduino gif">
            <a:extLst>
              <a:ext uri="{FF2B5EF4-FFF2-40B4-BE49-F238E27FC236}">
                <a16:creationId xmlns:a16="http://schemas.microsoft.com/office/drawing/2014/main" id="{9A3515FE-7C05-43D5-A730-D3064B7BA370}"/>
              </a:ext>
            </a:extLst>
          </p:cNvPr>
          <p:cNvPicPr>
            <a:picLocks noGrp="1" noChangeAspect="1" noChangeArrowheads="1" noCro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r="9763"/>
          <a:stretch>
            <a:fillRect/>
          </a:stretch>
        </p:blipFill>
        <p:spPr bwMode="auto">
          <a:xfrm>
            <a:off x="643192" y="1178471"/>
            <a:ext cx="5451627" cy="45021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de bye robot gif">
            <a:extLst>
              <a:ext uri="{FF2B5EF4-FFF2-40B4-BE49-F238E27FC236}">
                <a16:creationId xmlns:a16="http://schemas.microsoft.com/office/drawing/2014/main" id="{6BDFA9C9-ED6B-4ABA-B5BB-57A9F52C56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72" y="3299371"/>
            <a:ext cx="1714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de thank you gif">
            <a:extLst>
              <a:ext uri="{FF2B5EF4-FFF2-40B4-BE49-F238E27FC236}">
                <a16:creationId xmlns:a16="http://schemas.microsoft.com/office/drawing/2014/main" id="{FFD42359-FB9D-48C7-B491-BE382BBE70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72" y="2115635"/>
            <a:ext cx="3144805" cy="20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DE982AA3-DB22-4BA9-8CCD-2C8B881178BD}"/>
              </a:ext>
            </a:extLst>
          </p:cNvPr>
          <p:cNvSpPr/>
          <p:nvPr/>
        </p:nvSpPr>
        <p:spPr>
          <a:xfrm>
            <a:off x="5355771" y="4488024"/>
            <a:ext cx="1539551" cy="1180139"/>
          </a:xfrm>
          <a:custGeom>
            <a:avLst/>
            <a:gdLst>
              <a:gd name="connsiteX0" fmla="*/ 0 w 1539551"/>
              <a:gd name="connsiteY0" fmla="*/ 0 h 1180139"/>
              <a:gd name="connsiteX1" fmla="*/ 261258 w 1539551"/>
              <a:gd name="connsiteY1" fmla="*/ 1175658 h 1180139"/>
              <a:gd name="connsiteX2" fmla="*/ 1539551 w 1539551"/>
              <a:gd name="connsiteY2" fmla="*/ 401217 h 118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551" h="1180139">
                <a:moveTo>
                  <a:pt x="0" y="0"/>
                </a:moveTo>
                <a:cubicBezTo>
                  <a:pt x="2333" y="554394"/>
                  <a:pt x="4666" y="1108789"/>
                  <a:pt x="261258" y="1175658"/>
                </a:cubicBezTo>
                <a:cubicBezTo>
                  <a:pt x="517850" y="1242528"/>
                  <a:pt x="1315616" y="541176"/>
                  <a:pt x="1539551" y="401217"/>
                </a:cubicBezTo>
              </a:path>
            </a:pathLst>
          </a:custGeom>
          <a:noFill/>
          <a:ln cap="rnd" cmpd="tri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72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BE538-30FD-4A41-94FF-A2F3F3FF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s-ES" dirty="0"/>
              <a:t>Index: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A6C74D-1FDD-49F9-B245-0D659420A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94447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273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6709138F-8BF1-40DF-B2EB-61DEDE1D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0" name="Group 73">
            <a:extLst>
              <a:ext uri="{FF2B5EF4-FFF2-40B4-BE49-F238E27FC236}">
                <a16:creationId xmlns:a16="http://schemas.microsoft.com/office/drawing/2014/main" id="{8390D0A1-1C50-4248-A68B-7D09D8B4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9EA430-360E-4176-9623-B9A83D31C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714FD0-5C47-42B7-9A05-FAF494EF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Slide Number Placeholder 6">
            <a:extLst>
              <a:ext uri="{FF2B5EF4-FFF2-40B4-BE49-F238E27FC236}">
                <a16:creationId xmlns:a16="http://schemas.microsoft.com/office/drawing/2014/main" id="{7ED76833-0D4E-42A8-AEF4-8853ADB0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7" name="Imagen 5" descr="page3image550921584">
            <a:extLst>
              <a:ext uri="{FF2B5EF4-FFF2-40B4-BE49-F238E27FC236}">
                <a16:creationId xmlns:a16="http://schemas.microsoft.com/office/drawing/2014/main" id="{9D3CB06F-33ED-4E83-AA9D-065F2E31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60" y="2088469"/>
            <a:ext cx="3369177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C1570-52EE-48BE-82BF-D1905FDE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s-ES"/>
              <a:t>Introduction: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C744C-4DA4-4616-9508-9E0F1057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s-ES" sz="1800"/>
              <a:t>What’s a line follower?</a:t>
            </a:r>
          </a:p>
          <a:p>
            <a:pPr marL="0" indent="0">
              <a:buNone/>
            </a:pPr>
            <a:r>
              <a:rPr lang="en-US" sz="1800"/>
              <a:t> Line follower is a machine that can follow a path. The path can be visible like a black line on a white surface (or vice-versa) or it can be invisible like a magnetic field. </a:t>
            </a:r>
          </a:p>
          <a:p>
            <a:pPr marL="0" indent="0">
              <a:buNone/>
            </a:pPr>
            <a:r>
              <a:rPr lang="en-US" sz="1800"/>
              <a:t>In this case, it is able to follow a black line over a white surface:</a:t>
            </a: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80165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94000">
              <a:schemeClr val="accent2">
                <a:lumMod val="100000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8A154-B511-43E4-812A-D041A81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need to build a line follower?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AB504-F8BA-4242-87AC-BF56FECE3BCD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txBody>
          <a:bodyPr/>
          <a:lstStyle/>
          <a:p>
            <a:r>
              <a:rPr lang="en-US" dirty="0"/>
              <a:t>Sensing a line and maneuvering the robot to stay on course, while constantly correcting wrong moves using feedback mechanism forms a simple yet effective closed loop system.</a:t>
            </a:r>
          </a:p>
          <a:p>
            <a:endParaRPr lang="es-ES" dirty="0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381D8F1-5562-418C-9C6C-62270B2B0692}"/>
              </a:ext>
            </a:extLst>
          </p:cNvPr>
          <p:cNvSpPr/>
          <p:nvPr/>
        </p:nvSpPr>
        <p:spPr>
          <a:xfrm>
            <a:off x="325910" y="46653"/>
            <a:ext cx="11943845" cy="6853633"/>
          </a:xfrm>
          <a:custGeom>
            <a:avLst/>
            <a:gdLst>
              <a:gd name="connsiteX0" fmla="*/ 775102 w 11943845"/>
              <a:gd name="connsiteY0" fmla="*/ 0 h 6853633"/>
              <a:gd name="connsiteX1" fmla="*/ 159282 w 11943845"/>
              <a:gd name="connsiteY1" fmla="*/ 5057192 h 6853633"/>
              <a:gd name="connsiteX2" fmla="*/ 3359682 w 11943845"/>
              <a:gd name="connsiteY2" fmla="*/ 6830008 h 6853633"/>
              <a:gd name="connsiteX3" fmla="*/ 11943845 w 11943845"/>
              <a:gd name="connsiteY3" fmla="*/ 4012163 h 685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845" h="6853633">
                <a:moveTo>
                  <a:pt x="775102" y="0"/>
                </a:moveTo>
                <a:cubicBezTo>
                  <a:pt x="251810" y="1959428"/>
                  <a:pt x="-271481" y="3918857"/>
                  <a:pt x="159282" y="5057192"/>
                </a:cubicBezTo>
                <a:cubicBezTo>
                  <a:pt x="590045" y="6195527"/>
                  <a:pt x="1395588" y="7004179"/>
                  <a:pt x="3359682" y="6830008"/>
                </a:cubicBezTo>
                <a:cubicBezTo>
                  <a:pt x="5323776" y="6655837"/>
                  <a:pt x="10463388" y="4023049"/>
                  <a:pt x="11943845" y="4012163"/>
                </a:cubicBezTo>
              </a:path>
            </a:pathLst>
          </a:cu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11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100000">
              <a:srgbClr val="DD963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09138F-8BF1-40DF-B2EB-61DEDE1D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90D0A1-1C50-4248-A68B-7D09D8B4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9EA430-360E-4176-9623-B9A83D31C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714FD0-5C47-42B7-9A05-FAF494EF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7ED76833-0D4E-42A8-AEF4-8853ADB0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C4E1F8-69A1-4238-A58B-FED4BB26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98" y="320149"/>
            <a:ext cx="6743844" cy="1609344"/>
          </a:xfrm>
        </p:spPr>
        <p:txBody>
          <a:bodyPr>
            <a:normAutofit/>
          </a:bodyPr>
          <a:lstStyle/>
          <a:p>
            <a:r>
              <a:rPr lang="es-ES" dirty="0" err="1"/>
              <a:t>Components</a:t>
            </a:r>
            <a:r>
              <a:rPr lang="es-ES" dirty="0"/>
              <a:t>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7D64A3-D7FD-409F-8085-4199282FA5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2279" y="1929493"/>
            <a:ext cx="6743845" cy="405079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As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mechanical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structure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has: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A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methacrylate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chassis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which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rest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components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are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mounted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Two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wheels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with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independent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servomotors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control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direction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A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battery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compartment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whose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housing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serves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as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robot's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third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support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point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A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support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mounting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ultrasonic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sensor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 mini-servo.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s-ES" altLang="es-ES" sz="1400" dirty="0">
              <a:latin typeface="inheri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As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for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sensors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has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several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plates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called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ZUMbloq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which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incorporate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: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2 </a:t>
            </a:r>
            <a:r>
              <a:rPr kumimoji="0" lang="es-ES" altLang="es-ES" sz="1400" b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infrared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(IR)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sensors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located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in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front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application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 robot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follower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2 light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sensors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type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LDR,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follow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avoid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sources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light.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1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ultrasonic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sensor,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measure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distances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objects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and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obstacles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s-ES" altLang="es-ES" sz="1400" dirty="0">
              <a:latin typeface="inheri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s-ES" altLang="es-ES" sz="1800" dirty="0">
                <a:latin typeface="inherit"/>
              </a:rPr>
              <a:t>As </a:t>
            </a:r>
            <a:r>
              <a:rPr lang="es-ES" altLang="es-ES" sz="1800" dirty="0" err="1">
                <a:latin typeface="inherit"/>
              </a:rPr>
              <a:t>for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actuators</a:t>
            </a:r>
            <a:r>
              <a:rPr lang="es-ES" altLang="es-ES" sz="1400" dirty="0">
                <a:latin typeface="inherit"/>
              </a:rPr>
              <a:t>, </a:t>
            </a:r>
            <a:r>
              <a:rPr lang="es-ES" altLang="es-ES" sz="1400" dirty="0" err="1">
                <a:latin typeface="inherit"/>
              </a:rPr>
              <a:t>it</a:t>
            </a:r>
            <a:r>
              <a:rPr lang="es-ES" altLang="es-ES" sz="1400" dirty="0">
                <a:latin typeface="inherit"/>
              </a:rPr>
              <a:t> has: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effectLst/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2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servomotors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continuous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rotation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coupled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2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wheels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provide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traction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and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addressing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1 180º servomotor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address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ultrasonic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sensor.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1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buzzer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make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sounds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488D337-35F5-4209-BAC4-9EC98C226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720" y="1929493"/>
            <a:ext cx="381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7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100000">
              <a:srgbClr val="DD963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09138F-8BF1-40DF-B2EB-61DEDE1D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90D0A1-1C50-4248-A68B-7D09D8B4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9EA430-360E-4176-9623-B9A83D31C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714FD0-5C47-42B7-9A05-FAF494EF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7ED76833-0D4E-42A8-AEF4-8853ADB0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BCFAAF-AA40-4701-BAED-5F380C9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s-ES" dirty="0"/>
              <a:t>IR sensor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DBE2F0-E213-4A7B-B2F1-9609985489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6255" y="2178889"/>
            <a:ext cx="6743845" cy="405079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infrared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 sensor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consists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emitting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LED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that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emits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infrared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and 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photodiode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that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captures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reflected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signal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This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type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sensor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allows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distinguish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between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white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black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surface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according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amount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reflected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light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</a:rPr>
              <a:t> 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8E43D7-AD37-4778-A9EA-AC86531F9208}"/>
              </a:ext>
            </a:extLst>
          </p:cNvPr>
          <p:cNvSpPr txBox="1"/>
          <p:nvPr/>
        </p:nvSpPr>
        <p:spPr>
          <a:xfrm>
            <a:off x="305085" y="4117140"/>
            <a:ext cx="3856370" cy="129266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WHITE LED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is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the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s-E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emmiter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,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while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BLACK Sensor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is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the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s-E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receiver</a:t>
            </a:r>
          </a:p>
          <a:p>
            <a:endParaRPr lang="es-ES" dirty="0"/>
          </a:p>
        </p:txBody>
      </p:sp>
      <p:pic>
        <p:nvPicPr>
          <p:cNvPr id="3075" name="Picture 3" descr="Resultado de imagen de ir sensor arduino">
            <a:extLst>
              <a:ext uri="{FF2B5EF4-FFF2-40B4-BE49-F238E27FC236}">
                <a16:creationId xmlns:a16="http://schemas.microsoft.com/office/drawing/2014/main" id="{C907AF55-D567-42D8-A0C3-80522F87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350" y="2607709"/>
            <a:ext cx="3942191" cy="1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5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100000">
              <a:srgbClr val="DD963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71">
            <a:extLst>
              <a:ext uri="{FF2B5EF4-FFF2-40B4-BE49-F238E27FC236}">
                <a16:creationId xmlns:a16="http://schemas.microsoft.com/office/drawing/2014/main" id="{6709138F-8BF1-40DF-B2EB-61DEDE1D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0" name="Group 73">
            <a:extLst>
              <a:ext uri="{FF2B5EF4-FFF2-40B4-BE49-F238E27FC236}">
                <a16:creationId xmlns:a16="http://schemas.microsoft.com/office/drawing/2014/main" id="{8390D0A1-1C50-4248-A68B-7D09D8B4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9EA430-360E-4176-9623-B9A83D31C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714FD0-5C47-42B7-9A05-FAF494EF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Slide Number Placeholder 6">
            <a:extLst>
              <a:ext uri="{FF2B5EF4-FFF2-40B4-BE49-F238E27FC236}">
                <a16:creationId xmlns:a16="http://schemas.microsoft.com/office/drawing/2014/main" id="{7ED76833-0D4E-42A8-AEF4-8853ADB0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7" name="Picture 3" descr="Resultado de imagen de zum bloq">
            <a:extLst>
              <a:ext uri="{FF2B5EF4-FFF2-40B4-BE49-F238E27FC236}">
                <a16:creationId xmlns:a16="http://schemas.microsoft.com/office/drawing/2014/main" id="{7FF9449D-5081-42C2-8500-C934B5C1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61" y="1369179"/>
            <a:ext cx="2979422" cy="33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27F8E5-4EEE-4253-90B0-9C52A293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s-ES"/>
              <a:t>Buzzer</a:t>
            </a:r>
            <a:endParaRPr lang="es-E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E219BA-E805-4966-BA5F-638EFF1FF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2279" y="2121408"/>
            <a:ext cx="6743845" cy="405079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buzzer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type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actuator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that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allows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you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generate</a:t>
            </a:r>
            <a:r>
              <a:rPr lang="es-ES" altLang="es-ES" sz="1800" dirty="0"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sounds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usinga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PWM output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with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which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you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can set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frequency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sound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be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generated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s-ES" altLang="es-ES" sz="1800" b="0" i="0" u="none" strike="noStrike" cap="none" normalizeH="0" baseline="0" dirty="0">
              <a:ln>
                <a:noFill/>
              </a:ln>
              <a:effectLst/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use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model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Zum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Bloq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buzzer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BQ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</a:rPr>
              <a:t> 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endParaRPr lang="es-ES" altLang="es-ES" sz="1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will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detect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when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robot comes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out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line and Will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make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BEEP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kind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noise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05D353-B5AE-4481-9F72-2DF08C72C97C}"/>
              </a:ext>
            </a:extLst>
          </p:cNvPr>
          <p:cNvSpPr txBox="1"/>
          <p:nvPr/>
        </p:nvSpPr>
        <p:spPr>
          <a:xfrm>
            <a:off x="774442" y="4963886"/>
            <a:ext cx="334969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Voltage</a:t>
            </a:r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: 5V</a:t>
            </a:r>
          </a:p>
          <a:p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Weight</a:t>
            </a:r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: 5gr</a:t>
            </a:r>
          </a:p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Input </a:t>
            </a:r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type</a:t>
            </a:r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; Digital (PWN)</a:t>
            </a:r>
          </a:p>
        </p:txBody>
      </p:sp>
    </p:spTree>
    <p:extLst>
      <p:ext uri="{BB962C8B-B14F-4D97-AF65-F5344CB8AC3E}">
        <p14:creationId xmlns:p14="http://schemas.microsoft.com/office/powerpoint/2010/main" val="22567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3483BB6-D753-4BF4-B26D-24E14C687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A6F04C-B611-488A-95F7-F981F49DF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F5A6190-9051-4C11-BA58-E6F8BA2C0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FC735EE-9A13-4F43-BA41-AF9793C02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171" name="Picture 3" descr="Resultado de imagen de arduino servomotor SM-S4303R">
            <a:extLst>
              <a:ext uri="{FF2B5EF4-FFF2-40B4-BE49-F238E27FC236}">
                <a16:creationId xmlns:a16="http://schemas.microsoft.com/office/drawing/2014/main" id="{64662F76-FD38-4327-B526-C4CD0D03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1573080"/>
            <a:ext cx="3722101" cy="372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54890E-2429-4FFE-9A69-FECA04A4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4400" dirty="0" err="1"/>
              <a:t>Servomotors</a:t>
            </a:r>
            <a:r>
              <a:rPr lang="es-ES" sz="4400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D12140-747B-4A13-9128-F1B66A7528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0109" y="2121408"/>
            <a:ext cx="6730276" cy="405079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s-ES" altLang="es-ES" dirty="0" err="1">
                <a:latin typeface="inherit"/>
              </a:rPr>
              <a:t>Two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rotating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servomotors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are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used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move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robot.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endParaRPr lang="es-ES" altLang="es-ES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They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are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able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regulate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speed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and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direction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rotation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of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each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wheel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independently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E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EB1446A5-993C-4901-BFD9-700DB7506ED4}"/>
              </a:ext>
            </a:extLst>
          </p:cNvPr>
          <p:cNvSpPr/>
          <p:nvPr/>
        </p:nvSpPr>
        <p:spPr>
          <a:xfrm>
            <a:off x="-1168697" y="-177281"/>
            <a:ext cx="6169782" cy="7301774"/>
          </a:xfrm>
          <a:custGeom>
            <a:avLst/>
            <a:gdLst>
              <a:gd name="connsiteX0" fmla="*/ 1321590 w 5301888"/>
              <a:gd name="connsiteY0" fmla="*/ 0 h 7147901"/>
              <a:gd name="connsiteX1" fmla="*/ 752423 w 5301888"/>
              <a:gd name="connsiteY1" fmla="*/ 877078 h 7147901"/>
              <a:gd name="connsiteX2" fmla="*/ 211247 w 5301888"/>
              <a:gd name="connsiteY2" fmla="*/ 2705878 h 7147901"/>
              <a:gd name="connsiteX3" fmla="*/ 911043 w 5301888"/>
              <a:gd name="connsiteY3" fmla="*/ 4320074 h 7147901"/>
              <a:gd name="connsiteX4" fmla="*/ 173925 w 5301888"/>
              <a:gd name="connsiteY4" fmla="*/ 5887616 h 7147901"/>
              <a:gd name="connsiteX5" fmla="*/ 4811239 w 5301888"/>
              <a:gd name="connsiteY5" fmla="*/ 6969967 h 7147901"/>
              <a:gd name="connsiteX6" fmla="*/ 4811239 w 5301888"/>
              <a:gd name="connsiteY6" fmla="*/ 7044612 h 7147901"/>
              <a:gd name="connsiteX7" fmla="*/ 4960529 w 5301888"/>
              <a:gd name="connsiteY7" fmla="*/ 7072604 h 7147901"/>
              <a:gd name="connsiteX8" fmla="*/ 5296431 w 5301888"/>
              <a:gd name="connsiteY8" fmla="*/ 7147249 h 7147901"/>
              <a:gd name="connsiteX9" fmla="*/ 4661949 w 5301888"/>
              <a:gd name="connsiteY9" fmla="*/ 7128588 h 7147901"/>
              <a:gd name="connsiteX0" fmla="*/ 1321590 w 5481002"/>
              <a:gd name="connsiteY0" fmla="*/ 0 h 7156580"/>
              <a:gd name="connsiteX1" fmla="*/ 752423 w 5481002"/>
              <a:gd name="connsiteY1" fmla="*/ 877078 h 7156580"/>
              <a:gd name="connsiteX2" fmla="*/ 211247 w 5481002"/>
              <a:gd name="connsiteY2" fmla="*/ 2705878 h 7156580"/>
              <a:gd name="connsiteX3" fmla="*/ 911043 w 5481002"/>
              <a:gd name="connsiteY3" fmla="*/ 4320074 h 7156580"/>
              <a:gd name="connsiteX4" fmla="*/ 173925 w 5481002"/>
              <a:gd name="connsiteY4" fmla="*/ 5887616 h 7156580"/>
              <a:gd name="connsiteX5" fmla="*/ 4811239 w 5481002"/>
              <a:gd name="connsiteY5" fmla="*/ 6969967 h 7156580"/>
              <a:gd name="connsiteX6" fmla="*/ 4811239 w 5481002"/>
              <a:gd name="connsiteY6" fmla="*/ 7044612 h 7156580"/>
              <a:gd name="connsiteX7" fmla="*/ 4960529 w 5481002"/>
              <a:gd name="connsiteY7" fmla="*/ 7072604 h 7156580"/>
              <a:gd name="connsiteX8" fmla="*/ 5296431 w 5481002"/>
              <a:gd name="connsiteY8" fmla="*/ 7147249 h 7156580"/>
              <a:gd name="connsiteX9" fmla="*/ 1750798 w 5481002"/>
              <a:gd name="connsiteY9" fmla="*/ 7156580 h 7156580"/>
              <a:gd name="connsiteX0" fmla="*/ 1321590 w 5594815"/>
              <a:gd name="connsiteY0" fmla="*/ 0 h 7147364"/>
              <a:gd name="connsiteX1" fmla="*/ 752423 w 5594815"/>
              <a:gd name="connsiteY1" fmla="*/ 877078 h 7147364"/>
              <a:gd name="connsiteX2" fmla="*/ 211247 w 5594815"/>
              <a:gd name="connsiteY2" fmla="*/ 2705878 h 7147364"/>
              <a:gd name="connsiteX3" fmla="*/ 911043 w 5594815"/>
              <a:gd name="connsiteY3" fmla="*/ 4320074 h 7147364"/>
              <a:gd name="connsiteX4" fmla="*/ 173925 w 5594815"/>
              <a:gd name="connsiteY4" fmla="*/ 5887616 h 7147364"/>
              <a:gd name="connsiteX5" fmla="*/ 4811239 w 5594815"/>
              <a:gd name="connsiteY5" fmla="*/ 6969967 h 7147364"/>
              <a:gd name="connsiteX6" fmla="*/ 4811239 w 5594815"/>
              <a:gd name="connsiteY6" fmla="*/ 7044612 h 7147364"/>
              <a:gd name="connsiteX7" fmla="*/ 4960529 w 5594815"/>
              <a:gd name="connsiteY7" fmla="*/ 7072604 h 7147364"/>
              <a:gd name="connsiteX8" fmla="*/ 5296431 w 5594815"/>
              <a:gd name="connsiteY8" fmla="*/ 7147249 h 7147364"/>
              <a:gd name="connsiteX9" fmla="*/ 155263 w 5594815"/>
              <a:gd name="connsiteY9" fmla="*/ 7053943 h 7147364"/>
              <a:gd name="connsiteX0" fmla="*/ 1408923 w 5699655"/>
              <a:gd name="connsiteY0" fmla="*/ 0 h 7147262"/>
              <a:gd name="connsiteX1" fmla="*/ 839756 w 5699655"/>
              <a:gd name="connsiteY1" fmla="*/ 877078 h 7147262"/>
              <a:gd name="connsiteX2" fmla="*/ 298580 w 5699655"/>
              <a:gd name="connsiteY2" fmla="*/ 2705878 h 7147262"/>
              <a:gd name="connsiteX3" fmla="*/ 998376 w 5699655"/>
              <a:gd name="connsiteY3" fmla="*/ 4320074 h 7147262"/>
              <a:gd name="connsiteX4" fmla="*/ 261258 w 5699655"/>
              <a:gd name="connsiteY4" fmla="*/ 5887616 h 7147262"/>
              <a:gd name="connsiteX5" fmla="*/ 4898572 w 5699655"/>
              <a:gd name="connsiteY5" fmla="*/ 6969967 h 7147262"/>
              <a:gd name="connsiteX6" fmla="*/ 4898572 w 5699655"/>
              <a:gd name="connsiteY6" fmla="*/ 7044612 h 7147262"/>
              <a:gd name="connsiteX7" fmla="*/ 5047862 w 5699655"/>
              <a:gd name="connsiteY7" fmla="*/ 7072604 h 7147262"/>
              <a:gd name="connsiteX8" fmla="*/ 5383764 w 5699655"/>
              <a:gd name="connsiteY8" fmla="*/ 7147249 h 7147262"/>
              <a:gd name="connsiteX9" fmla="*/ 0 w 5699655"/>
              <a:gd name="connsiteY9" fmla="*/ 7081935 h 7147262"/>
              <a:gd name="connsiteX0" fmla="*/ 1610464 w 5564759"/>
              <a:gd name="connsiteY0" fmla="*/ 0 h 7081935"/>
              <a:gd name="connsiteX1" fmla="*/ 1041297 w 5564759"/>
              <a:gd name="connsiteY1" fmla="*/ 877078 h 7081935"/>
              <a:gd name="connsiteX2" fmla="*/ 500121 w 5564759"/>
              <a:gd name="connsiteY2" fmla="*/ 2705878 h 7081935"/>
              <a:gd name="connsiteX3" fmla="*/ 1199917 w 5564759"/>
              <a:gd name="connsiteY3" fmla="*/ 4320074 h 7081935"/>
              <a:gd name="connsiteX4" fmla="*/ 462799 w 5564759"/>
              <a:gd name="connsiteY4" fmla="*/ 5887616 h 7081935"/>
              <a:gd name="connsiteX5" fmla="*/ 5100113 w 5564759"/>
              <a:gd name="connsiteY5" fmla="*/ 6969967 h 7081935"/>
              <a:gd name="connsiteX6" fmla="*/ 5100113 w 5564759"/>
              <a:gd name="connsiteY6" fmla="*/ 7044612 h 7081935"/>
              <a:gd name="connsiteX7" fmla="*/ 5249403 w 5564759"/>
              <a:gd name="connsiteY7" fmla="*/ 7072604 h 7081935"/>
              <a:gd name="connsiteX8" fmla="*/ 434807 w 5564759"/>
              <a:gd name="connsiteY8" fmla="*/ 7007290 h 7081935"/>
              <a:gd name="connsiteX9" fmla="*/ 201541 w 5564759"/>
              <a:gd name="connsiteY9" fmla="*/ 7081935 h 7081935"/>
              <a:gd name="connsiteX0" fmla="*/ 1583894 w 5538189"/>
              <a:gd name="connsiteY0" fmla="*/ 131182 h 7684444"/>
              <a:gd name="connsiteX1" fmla="*/ 1014727 w 5538189"/>
              <a:gd name="connsiteY1" fmla="*/ 1008260 h 7684444"/>
              <a:gd name="connsiteX2" fmla="*/ 473551 w 5538189"/>
              <a:gd name="connsiteY2" fmla="*/ 2837060 h 7684444"/>
              <a:gd name="connsiteX3" fmla="*/ 1173347 w 5538189"/>
              <a:gd name="connsiteY3" fmla="*/ 4451256 h 7684444"/>
              <a:gd name="connsiteX4" fmla="*/ 436229 w 5538189"/>
              <a:gd name="connsiteY4" fmla="*/ 6018798 h 7684444"/>
              <a:gd name="connsiteX5" fmla="*/ 5073543 w 5538189"/>
              <a:gd name="connsiteY5" fmla="*/ 7101149 h 7684444"/>
              <a:gd name="connsiteX6" fmla="*/ 5073543 w 5538189"/>
              <a:gd name="connsiteY6" fmla="*/ 7175794 h 7684444"/>
              <a:gd name="connsiteX7" fmla="*/ 5222833 w 5538189"/>
              <a:gd name="connsiteY7" fmla="*/ 7203786 h 7684444"/>
              <a:gd name="connsiteX8" fmla="*/ 408237 w 5538189"/>
              <a:gd name="connsiteY8" fmla="*/ 7138472 h 7684444"/>
              <a:gd name="connsiteX9" fmla="*/ 240285 w 5538189"/>
              <a:gd name="connsiteY9" fmla="*/ 554 h 7684444"/>
              <a:gd name="connsiteX0" fmla="*/ 1381482 w 5335777"/>
              <a:gd name="connsiteY0" fmla="*/ 130628 h 7683890"/>
              <a:gd name="connsiteX1" fmla="*/ 812315 w 5335777"/>
              <a:gd name="connsiteY1" fmla="*/ 1007706 h 7683890"/>
              <a:gd name="connsiteX2" fmla="*/ 271139 w 5335777"/>
              <a:gd name="connsiteY2" fmla="*/ 2836506 h 7683890"/>
              <a:gd name="connsiteX3" fmla="*/ 970935 w 5335777"/>
              <a:gd name="connsiteY3" fmla="*/ 4450702 h 7683890"/>
              <a:gd name="connsiteX4" fmla="*/ 233817 w 5335777"/>
              <a:gd name="connsiteY4" fmla="*/ 6018244 h 7683890"/>
              <a:gd name="connsiteX5" fmla="*/ 4871131 w 5335777"/>
              <a:gd name="connsiteY5" fmla="*/ 7100595 h 7683890"/>
              <a:gd name="connsiteX6" fmla="*/ 4871131 w 5335777"/>
              <a:gd name="connsiteY6" fmla="*/ 7175240 h 7683890"/>
              <a:gd name="connsiteX7" fmla="*/ 5020421 w 5335777"/>
              <a:gd name="connsiteY7" fmla="*/ 7203232 h 7683890"/>
              <a:gd name="connsiteX8" fmla="*/ 205825 w 5335777"/>
              <a:gd name="connsiteY8" fmla="*/ 7137918 h 7683890"/>
              <a:gd name="connsiteX9" fmla="*/ 37873 w 5335777"/>
              <a:gd name="connsiteY9" fmla="*/ 0 h 7683890"/>
              <a:gd name="connsiteX0" fmla="*/ 1509439 w 5463734"/>
              <a:gd name="connsiteY0" fmla="*/ 130628 h 7683890"/>
              <a:gd name="connsiteX1" fmla="*/ 940272 w 5463734"/>
              <a:gd name="connsiteY1" fmla="*/ 1007706 h 7683890"/>
              <a:gd name="connsiteX2" fmla="*/ 399096 w 5463734"/>
              <a:gd name="connsiteY2" fmla="*/ 2836506 h 7683890"/>
              <a:gd name="connsiteX3" fmla="*/ 1098892 w 5463734"/>
              <a:gd name="connsiteY3" fmla="*/ 4450702 h 7683890"/>
              <a:gd name="connsiteX4" fmla="*/ 361774 w 5463734"/>
              <a:gd name="connsiteY4" fmla="*/ 6018244 h 7683890"/>
              <a:gd name="connsiteX5" fmla="*/ 4999088 w 5463734"/>
              <a:gd name="connsiteY5" fmla="*/ 7100595 h 7683890"/>
              <a:gd name="connsiteX6" fmla="*/ 4999088 w 5463734"/>
              <a:gd name="connsiteY6" fmla="*/ 7175240 h 7683890"/>
              <a:gd name="connsiteX7" fmla="*/ 5148378 w 5463734"/>
              <a:gd name="connsiteY7" fmla="*/ 7203232 h 7683890"/>
              <a:gd name="connsiteX8" fmla="*/ 333782 w 5463734"/>
              <a:gd name="connsiteY8" fmla="*/ 7137918 h 7683890"/>
              <a:gd name="connsiteX9" fmla="*/ 165830 w 5463734"/>
              <a:gd name="connsiteY9" fmla="*/ 0 h 7683890"/>
              <a:gd name="connsiteX0" fmla="*/ 2171379 w 6182653"/>
              <a:gd name="connsiteY0" fmla="*/ 130628 h 7252383"/>
              <a:gd name="connsiteX1" fmla="*/ 1602212 w 6182653"/>
              <a:gd name="connsiteY1" fmla="*/ 1007706 h 7252383"/>
              <a:gd name="connsiteX2" fmla="*/ 1061036 w 6182653"/>
              <a:gd name="connsiteY2" fmla="*/ 2836506 h 7252383"/>
              <a:gd name="connsiteX3" fmla="*/ 1760832 w 6182653"/>
              <a:gd name="connsiteY3" fmla="*/ 4450702 h 7252383"/>
              <a:gd name="connsiteX4" fmla="*/ 1023714 w 6182653"/>
              <a:gd name="connsiteY4" fmla="*/ 6018244 h 7252383"/>
              <a:gd name="connsiteX5" fmla="*/ 5661028 w 6182653"/>
              <a:gd name="connsiteY5" fmla="*/ 7100595 h 7252383"/>
              <a:gd name="connsiteX6" fmla="*/ 5661028 w 6182653"/>
              <a:gd name="connsiteY6" fmla="*/ 7175240 h 7252383"/>
              <a:gd name="connsiteX7" fmla="*/ 5810318 w 6182653"/>
              <a:gd name="connsiteY7" fmla="*/ 7203232 h 7252383"/>
              <a:gd name="connsiteX8" fmla="*/ 221281 w 6182653"/>
              <a:gd name="connsiteY8" fmla="*/ 6484775 h 7252383"/>
              <a:gd name="connsiteX9" fmla="*/ 827770 w 6182653"/>
              <a:gd name="connsiteY9" fmla="*/ 0 h 7252383"/>
              <a:gd name="connsiteX0" fmla="*/ 2158508 w 6169782"/>
              <a:gd name="connsiteY0" fmla="*/ 177281 h 7301774"/>
              <a:gd name="connsiteX1" fmla="*/ 1589341 w 6169782"/>
              <a:gd name="connsiteY1" fmla="*/ 1054359 h 7301774"/>
              <a:gd name="connsiteX2" fmla="*/ 1048165 w 6169782"/>
              <a:gd name="connsiteY2" fmla="*/ 2883159 h 7301774"/>
              <a:gd name="connsiteX3" fmla="*/ 1747961 w 6169782"/>
              <a:gd name="connsiteY3" fmla="*/ 4497355 h 7301774"/>
              <a:gd name="connsiteX4" fmla="*/ 1010843 w 6169782"/>
              <a:gd name="connsiteY4" fmla="*/ 6064897 h 7301774"/>
              <a:gd name="connsiteX5" fmla="*/ 5648157 w 6169782"/>
              <a:gd name="connsiteY5" fmla="*/ 7147248 h 7301774"/>
              <a:gd name="connsiteX6" fmla="*/ 5648157 w 6169782"/>
              <a:gd name="connsiteY6" fmla="*/ 7221893 h 7301774"/>
              <a:gd name="connsiteX7" fmla="*/ 5797447 w 6169782"/>
              <a:gd name="connsiteY7" fmla="*/ 7249885 h 7301774"/>
              <a:gd name="connsiteX8" fmla="*/ 208410 w 6169782"/>
              <a:gd name="connsiteY8" fmla="*/ 6531428 h 7301774"/>
              <a:gd name="connsiteX9" fmla="*/ 898874 w 6169782"/>
              <a:gd name="connsiteY9" fmla="*/ 0 h 730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9782" h="7301774">
                <a:moveTo>
                  <a:pt x="2158508" y="177281"/>
                </a:moveTo>
                <a:cubicBezTo>
                  <a:pt x="1966453" y="390330"/>
                  <a:pt x="1774398" y="603379"/>
                  <a:pt x="1589341" y="1054359"/>
                </a:cubicBezTo>
                <a:cubicBezTo>
                  <a:pt x="1404284" y="1505339"/>
                  <a:pt x="1021728" y="2309326"/>
                  <a:pt x="1048165" y="2883159"/>
                </a:cubicBezTo>
                <a:cubicBezTo>
                  <a:pt x="1074602" y="3456992"/>
                  <a:pt x="1754181" y="3967065"/>
                  <a:pt x="1747961" y="4497355"/>
                </a:cubicBezTo>
                <a:cubicBezTo>
                  <a:pt x="1741741" y="5027645"/>
                  <a:pt x="360810" y="5623248"/>
                  <a:pt x="1010843" y="6064897"/>
                </a:cubicBezTo>
                <a:cubicBezTo>
                  <a:pt x="1660876" y="6506546"/>
                  <a:pt x="4875271" y="6954415"/>
                  <a:pt x="5648157" y="7147248"/>
                </a:cubicBezTo>
                <a:cubicBezTo>
                  <a:pt x="6421043" y="7340081"/>
                  <a:pt x="5623275" y="7204787"/>
                  <a:pt x="5648157" y="7221893"/>
                </a:cubicBezTo>
                <a:cubicBezTo>
                  <a:pt x="5673039" y="7238999"/>
                  <a:pt x="6704072" y="7364963"/>
                  <a:pt x="5797447" y="7249885"/>
                </a:cubicBezTo>
                <a:cubicBezTo>
                  <a:pt x="4890823" y="7134808"/>
                  <a:pt x="1024839" y="7739742"/>
                  <a:pt x="208410" y="6531428"/>
                </a:cubicBezTo>
                <a:cubicBezTo>
                  <a:pt x="-608019" y="5323114"/>
                  <a:pt x="1262767" y="35768"/>
                  <a:pt x="898874" y="0"/>
                </a:cubicBezTo>
              </a:path>
            </a:pathLst>
          </a:custGeom>
          <a:gradFill flip="none" rotWithShape="1">
            <a:gsLst>
              <a:gs pos="100000">
                <a:srgbClr val="DEA541"/>
              </a:gs>
              <a:gs pos="0">
                <a:schemeClr val="accent2">
                  <a:lumMod val="0"/>
                  <a:lumOff val="100000"/>
                </a:schemeClr>
              </a:gs>
              <a:gs pos="46870">
                <a:srgbClr val="F1D3AB"/>
              </a:gs>
              <a:gs pos="0">
                <a:schemeClr val="accent2">
                  <a:lumMod val="0"/>
                  <a:lumOff val="100000"/>
                </a:schemeClr>
              </a:gs>
              <a:gs pos="96000">
                <a:srgbClr val="DD963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FFFF"/>
            </a:gs>
            <a:gs pos="0">
              <a:schemeClr val="accent2">
                <a:lumMod val="0"/>
                <a:lumOff val="100000"/>
              </a:schemeClr>
            </a:gs>
            <a:gs pos="24000">
              <a:schemeClr val="accent2">
                <a:lumMod val="0"/>
                <a:lumOff val="100000"/>
              </a:schemeClr>
            </a:gs>
            <a:gs pos="100000">
              <a:srgbClr val="DEA54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6709138F-8BF1-40DF-B2EB-61DEDE1D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90D0A1-1C50-4248-A68B-7D09D8B4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EA430-360E-4176-9623-B9A83D31C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714FD0-5C47-42B7-9A05-FAF494EF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ED76833-0D4E-42A8-AEF4-8853ADB0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2105E-ED9E-48B4-BD1F-E2418522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s-ES" dirty="0" err="1"/>
              <a:t>Microprocessor</a:t>
            </a:r>
            <a:endParaRPr lang="es-ES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4651F16C-80C3-4CAD-9253-DD0C4878B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219857" cy="4050792"/>
          </a:xfrm>
        </p:spPr>
        <p:txBody>
          <a:bodyPr>
            <a:normAutofit lnSpcReduction="1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ES" altLang="es-ES" sz="3600" dirty="0">
                <a:latin typeface="DA FMS Font" panose="02000000000000000000" pitchFamily="2" charset="0"/>
              </a:rPr>
              <a:t>SAMD21: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sz="1800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altLang="es-ES" sz="1800" dirty="0">
                <a:latin typeface="inherit"/>
              </a:rPr>
              <a:t>Arduino Zero </a:t>
            </a:r>
            <a:r>
              <a:rPr lang="es-ES" altLang="es-ES" sz="1800" dirty="0" err="1">
                <a:latin typeface="inherit"/>
              </a:rPr>
              <a:t>board</a:t>
            </a:r>
            <a:r>
              <a:rPr lang="es-ES" altLang="es-ES" sz="1800" dirty="0">
                <a:latin typeface="inherit"/>
              </a:rPr>
              <a:t> uses </a:t>
            </a:r>
            <a:r>
              <a:rPr lang="es-ES" altLang="es-ES" sz="1800" b="1" dirty="0" err="1">
                <a:latin typeface="inherit"/>
              </a:rPr>
              <a:t>bossac</a:t>
            </a:r>
            <a:r>
              <a:rPr lang="es-ES" altLang="es-ES" sz="1800" dirty="0">
                <a:latin typeface="inherit"/>
              </a:rPr>
              <a:t>  and </a:t>
            </a:r>
            <a:r>
              <a:rPr lang="es-ES" altLang="es-ES" sz="1800" b="1" dirty="0" err="1">
                <a:latin typeface="inherit"/>
              </a:rPr>
              <a:t>openOCD</a:t>
            </a:r>
            <a:r>
              <a:rPr lang="es-ES" altLang="es-ES" sz="1800" b="1" dirty="0">
                <a:latin typeface="inherit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s-ES" altLang="es-ES" sz="1800" b="1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altLang="es-ES" sz="1800" dirty="0" err="1">
                <a:latin typeface="inherit"/>
              </a:rPr>
              <a:t>It</a:t>
            </a:r>
            <a:r>
              <a:rPr lang="es-ES" altLang="es-ES" sz="1800" dirty="0">
                <a:latin typeface="inherit"/>
              </a:rPr>
              <a:t> has </a:t>
            </a:r>
            <a:r>
              <a:rPr lang="es-ES" altLang="es-ES" sz="1800" dirty="0" err="1">
                <a:latin typeface="inherit"/>
              </a:rPr>
              <a:t>two</a:t>
            </a:r>
            <a:r>
              <a:rPr lang="es-ES" altLang="es-ES" sz="1800" dirty="0">
                <a:latin typeface="inherit"/>
              </a:rPr>
              <a:t> USB </a:t>
            </a:r>
            <a:r>
              <a:rPr lang="es-ES" altLang="es-ES" sz="1800" dirty="0" err="1">
                <a:latin typeface="inherit"/>
              </a:rPr>
              <a:t>ports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that</a:t>
            </a:r>
            <a:r>
              <a:rPr lang="es-ES" altLang="es-ES" sz="1800" dirty="0">
                <a:latin typeface="inherit"/>
              </a:rPr>
              <a:t> can be </a:t>
            </a:r>
            <a:r>
              <a:rPr lang="es-ES" altLang="es-ES" sz="1800" dirty="0" err="1">
                <a:latin typeface="inherit"/>
              </a:rPr>
              <a:t>used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for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programming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of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this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plate</a:t>
            </a:r>
            <a:r>
              <a:rPr lang="es-ES" altLang="es-ES" sz="1800" dirty="0">
                <a:latin typeface="inheri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s-ES" altLang="es-ES" sz="1800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altLang="es-ES" sz="1800" dirty="0" err="1">
                <a:latin typeface="inherit"/>
              </a:rPr>
              <a:t>Although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both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ports</a:t>
            </a:r>
            <a:r>
              <a:rPr lang="es-ES" altLang="es-ES" sz="1800" dirty="0">
                <a:latin typeface="inherit"/>
              </a:rPr>
              <a:t> can be </a:t>
            </a:r>
            <a:r>
              <a:rPr lang="es-ES" altLang="es-ES" sz="1800" dirty="0" err="1">
                <a:latin typeface="inherit"/>
              </a:rPr>
              <a:t>used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for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programming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of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board</a:t>
            </a:r>
            <a:r>
              <a:rPr lang="es-ES" altLang="es-ES" sz="1800" dirty="0">
                <a:latin typeface="inherit"/>
              </a:rPr>
              <a:t>,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use </a:t>
            </a:r>
            <a:r>
              <a:rPr lang="es-ES" altLang="es-ES" sz="1800" dirty="0" err="1">
                <a:latin typeface="inherit"/>
              </a:rPr>
              <a:t>of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programming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port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is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preferred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to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that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of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native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port</a:t>
            </a:r>
            <a:r>
              <a:rPr lang="es-ES" altLang="es-ES" sz="1800" dirty="0">
                <a:latin typeface="inheri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s-ES" altLang="es-ES" sz="1800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altLang="es-ES" sz="1800" dirty="0" err="1">
                <a:latin typeface="inherit"/>
              </a:rPr>
              <a:t>To</a:t>
            </a:r>
            <a:r>
              <a:rPr lang="es-ES" altLang="es-ES" sz="1800" dirty="0">
                <a:latin typeface="inherit"/>
              </a:rPr>
              <a:t> use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programming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port</a:t>
            </a:r>
            <a:r>
              <a:rPr lang="es-ES" altLang="es-ES" sz="1800" dirty="0">
                <a:latin typeface="inherit"/>
              </a:rPr>
              <a:t>, </a:t>
            </a:r>
            <a:r>
              <a:rPr lang="es-ES" altLang="es-ES" sz="1800" dirty="0" err="1">
                <a:latin typeface="inherit"/>
              </a:rPr>
              <a:t>it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will</a:t>
            </a:r>
            <a:r>
              <a:rPr lang="es-ES" altLang="es-ES" sz="1800" dirty="0">
                <a:latin typeface="inherit"/>
              </a:rPr>
              <a:t> be </a:t>
            </a:r>
            <a:r>
              <a:rPr lang="es-ES" altLang="es-ES" sz="1800" dirty="0" err="1">
                <a:latin typeface="inherit"/>
              </a:rPr>
              <a:t>necessary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to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indicate</a:t>
            </a:r>
            <a:r>
              <a:rPr lang="es-ES" altLang="es-ES" sz="1800" dirty="0">
                <a:latin typeface="inherit"/>
              </a:rPr>
              <a:t> in </a:t>
            </a:r>
            <a:r>
              <a:rPr lang="es-ES" altLang="es-ES" sz="1800" dirty="0" err="1">
                <a:latin typeface="inherit"/>
              </a:rPr>
              <a:t>the</a:t>
            </a:r>
            <a:r>
              <a:rPr lang="es-ES" altLang="es-ES" sz="1800" dirty="0">
                <a:latin typeface="inherit"/>
              </a:rPr>
              <a:t> Arduino IDE </a:t>
            </a:r>
            <a:r>
              <a:rPr lang="es-ES" altLang="es-ES" sz="1800" dirty="0" err="1">
                <a:latin typeface="inherit"/>
              </a:rPr>
              <a:t>that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will</a:t>
            </a:r>
            <a:r>
              <a:rPr lang="es-ES" altLang="es-ES" sz="1800" dirty="0">
                <a:latin typeface="inherit"/>
              </a:rPr>
              <a:t> use </a:t>
            </a:r>
            <a:r>
              <a:rPr lang="es-ES" altLang="es-ES" sz="1800" dirty="0" err="1">
                <a:latin typeface="inherit"/>
              </a:rPr>
              <a:t>that</a:t>
            </a:r>
            <a:r>
              <a:rPr lang="es-ES" altLang="es-ES" sz="1800" dirty="0">
                <a:latin typeface="inherit"/>
              </a:rPr>
              <a:t> </a:t>
            </a:r>
            <a:r>
              <a:rPr lang="es-ES" altLang="es-ES" sz="1800" dirty="0" err="1">
                <a:latin typeface="inherit"/>
              </a:rPr>
              <a:t>port</a:t>
            </a:r>
            <a:r>
              <a:rPr lang="es-ES" altLang="es-ES" sz="1800" dirty="0">
                <a:latin typeface="inherit"/>
              </a:rPr>
              <a:t>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sz="1800" dirty="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altLang="es-ES" sz="1800" dirty="0">
                <a:latin typeface="inherit"/>
              </a:rPr>
              <a:t>Uses </a:t>
            </a:r>
            <a:r>
              <a:rPr lang="es-ES" altLang="es-ES" sz="1800" dirty="0" err="1">
                <a:latin typeface="inherit"/>
              </a:rPr>
              <a:t>Von</a:t>
            </a:r>
            <a:r>
              <a:rPr lang="es-ES" altLang="es-ES" sz="1800" dirty="0">
                <a:latin typeface="inherit"/>
              </a:rPr>
              <a:t> Neumann </a:t>
            </a:r>
            <a:r>
              <a:rPr lang="es-ES" altLang="es-ES" sz="1800" dirty="0" err="1">
                <a:latin typeface="inherit"/>
              </a:rPr>
              <a:t>architecture</a:t>
            </a:r>
            <a:r>
              <a:rPr lang="es-ES" altLang="es-ES" sz="1800" dirty="0">
                <a:latin typeface="inherit"/>
              </a:rPr>
              <a:t> (</a:t>
            </a:r>
            <a:r>
              <a:rPr lang="en-US" sz="1800" dirty="0"/>
              <a:t>instruction data and program data are stored in the same memory)</a:t>
            </a:r>
            <a:endParaRPr lang="es-ES" altLang="es-ES" sz="1800" dirty="0">
              <a:latin typeface="Arial" panose="020B0604020202020204" pitchFamily="34" charset="0"/>
            </a:endParaRPr>
          </a:p>
          <a:p>
            <a:endParaRPr lang="es-ES" sz="1800" dirty="0"/>
          </a:p>
        </p:txBody>
      </p:sp>
      <p:pic>
        <p:nvPicPr>
          <p:cNvPr id="5122" name="Picture 2" descr="Resultado de imagen de samd21 arduino">
            <a:extLst>
              <a:ext uri="{FF2B5EF4-FFF2-40B4-BE49-F238E27FC236}">
                <a16:creationId xmlns:a16="http://schemas.microsoft.com/office/drawing/2014/main" id="{C899C80F-935E-45DA-A458-48AAD3CC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74" y="1825523"/>
            <a:ext cx="4646726" cy="3031310"/>
          </a:xfrm>
          <a:prstGeom prst="rect">
            <a:avLst/>
          </a:prstGeom>
          <a:noFill/>
          <a:effectLst>
            <a:reflection stA="46000" endPos="14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30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161</TotalTime>
  <Words>523</Words>
  <Application>Microsoft Office PowerPoint</Application>
  <PresentationFormat>Panorámica</PresentationFormat>
  <Paragraphs>77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Bradley Hand ITC</vt:lpstr>
      <vt:lpstr>Calibri</vt:lpstr>
      <vt:lpstr>DA FMS Font</vt:lpstr>
      <vt:lpstr>inherit</vt:lpstr>
      <vt:lpstr>Rockwell Extra Bold</vt:lpstr>
      <vt:lpstr>Wingdings</vt:lpstr>
      <vt:lpstr>Letras en madera</vt:lpstr>
      <vt:lpstr>Line Follower Arduino</vt:lpstr>
      <vt:lpstr>Index:</vt:lpstr>
      <vt:lpstr>Introduction:</vt:lpstr>
      <vt:lpstr>What is the need to build a line follower?</vt:lpstr>
      <vt:lpstr>Components:</vt:lpstr>
      <vt:lpstr>IR sensor</vt:lpstr>
      <vt:lpstr>Buzzer</vt:lpstr>
      <vt:lpstr>Servomotors:</vt:lpstr>
      <vt:lpstr>Microprocessor</vt:lpstr>
      <vt:lpstr>Working principle: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</dc:title>
  <dc:creator>ENRIQUE RODRIGUEZ RUBIO</dc:creator>
  <cp:lastModifiedBy>ENRIQUE RODRIGUEZ RUBIO</cp:lastModifiedBy>
  <cp:revision>50</cp:revision>
  <dcterms:created xsi:type="dcterms:W3CDTF">2018-05-12T22:20:41Z</dcterms:created>
  <dcterms:modified xsi:type="dcterms:W3CDTF">2018-05-13T01:10:36Z</dcterms:modified>
</cp:coreProperties>
</file>